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61" r:id="rId7"/>
    <p:sldId id="278" r:id="rId8"/>
    <p:sldId id="270" r:id="rId9"/>
    <p:sldId id="28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C04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8B7F0-DE8A-40AC-97E0-077488CFC733}" v="336" dt="2023-04-10T13:35:22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336" y="53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COSTA" userId="8fa6e6cc310c29d2" providerId="LiveId" clId="{E0F8B7F0-DE8A-40AC-97E0-077488CFC733}"/>
    <pc:docChg chg="undo custSel delSld modSld modMainMaster">
      <pc:chgData name="VERA COSTA" userId="8fa6e6cc310c29d2" providerId="LiveId" clId="{E0F8B7F0-DE8A-40AC-97E0-077488CFC733}" dt="2023-04-10T13:39:17.875" v="5564" actId="1076"/>
      <pc:docMkLst>
        <pc:docMk/>
      </pc:docMkLst>
      <pc:sldChg chg="addSp delSp modSp mod modTransition setBg delDesignElem">
        <pc:chgData name="VERA COSTA" userId="8fa6e6cc310c29d2" providerId="LiveId" clId="{E0F8B7F0-DE8A-40AC-97E0-077488CFC733}" dt="2023-04-10T13:26:47.768" v="5381" actId="1076"/>
        <pc:sldMkLst>
          <pc:docMk/>
          <pc:sldMk cId="1642425379" sldId="256"/>
        </pc:sldMkLst>
        <pc:spChg chg="mod">
          <ac:chgData name="VERA COSTA" userId="8fa6e6cc310c29d2" providerId="LiveId" clId="{E0F8B7F0-DE8A-40AC-97E0-077488CFC733}" dt="2023-04-10T13:26:41.789" v="5380" actId="27636"/>
          <ac:spMkLst>
            <pc:docMk/>
            <pc:sldMk cId="1642425379" sldId="256"/>
            <ac:spMk id="2" creationId="{216815C6-3AD0-46E6-A74A-1967BD91AF50}"/>
          </ac:spMkLst>
        </pc:spChg>
        <pc:spChg chg="mod">
          <ac:chgData name="VERA COSTA" userId="8fa6e6cc310c29d2" providerId="LiveId" clId="{E0F8B7F0-DE8A-40AC-97E0-077488CFC733}" dt="2023-04-10T13:26:47.768" v="5381" actId="1076"/>
          <ac:spMkLst>
            <pc:docMk/>
            <pc:sldMk cId="1642425379" sldId="256"/>
            <ac:spMk id="3" creationId="{1901B20D-4C28-4DA3-ABBD-718C22A5E58B}"/>
          </ac:spMkLst>
        </pc:spChg>
        <pc:spChg chg="add">
          <ac:chgData name="VERA COSTA" userId="8fa6e6cc310c29d2" providerId="LiveId" clId="{E0F8B7F0-DE8A-40AC-97E0-077488CFC733}" dt="2023-04-05T19:41:00.347" v="2539" actId="26606"/>
          <ac:spMkLst>
            <pc:docMk/>
            <pc:sldMk cId="1642425379" sldId="256"/>
            <ac:spMk id="5" creationId="{6BDBA639-2A71-4A60-A71A-FF1836F546CE}"/>
          </ac:spMkLst>
        </pc:spChg>
        <pc:spChg chg="add del">
          <ac:chgData name="VERA COSTA" userId="8fa6e6cc310c29d2" providerId="LiveId" clId="{E0F8B7F0-DE8A-40AC-97E0-077488CFC733}" dt="2023-04-05T18:30:32.124" v="47" actId="26606"/>
          <ac:spMkLst>
            <pc:docMk/>
            <pc:sldMk cId="1642425379" sldId="256"/>
            <ac:spMk id="8" creationId="{D59C2C63-D709-4949-9465-29A52CBEDD3B}"/>
          </ac:spMkLst>
        </pc:spChg>
        <pc:spChg chg="add del">
          <ac:chgData name="VERA COSTA" userId="8fa6e6cc310c29d2" providerId="LiveId" clId="{E0F8B7F0-DE8A-40AC-97E0-077488CFC733}" dt="2023-04-05T18:30:32.124" v="47" actId="26606"/>
          <ac:spMkLst>
            <pc:docMk/>
            <pc:sldMk cId="1642425379" sldId="256"/>
            <ac:spMk id="10" creationId="{0EFD2038-15D6-4003-8350-AFEC394EEFA7}"/>
          </ac:spMkLst>
        </pc:spChg>
        <pc:spChg chg="add del">
          <ac:chgData name="VERA COSTA" userId="8fa6e6cc310c29d2" providerId="LiveId" clId="{E0F8B7F0-DE8A-40AC-97E0-077488CFC733}" dt="2023-04-05T18:30:32.124" v="47" actId="26606"/>
          <ac:spMkLst>
            <pc:docMk/>
            <pc:sldMk cId="1642425379" sldId="256"/>
            <ac:spMk id="12" creationId="{8CF519C2-F6BE-41BE-A50E-54B98359C914}"/>
          </ac:spMkLst>
        </pc:spChg>
        <pc:spChg chg="add del">
          <ac:chgData name="VERA COSTA" userId="8fa6e6cc310c29d2" providerId="LiveId" clId="{E0F8B7F0-DE8A-40AC-97E0-077488CFC733}" dt="2023-04-05T19:23:06.461" v="2417"/>
          <ac:spMkLst>
            <pc:docMk/>
            <pc:sldMk cId="1642425379" sldId="256"/>
            <ac:spMk id="22" creationId="{3D6DABB5-1FC3-4E21-AC84-4685B03C9F93}"/>
          </ac:spMkLst>
        </pc:spChg>
        <pc:spChg chg="add del">
          <ac:chgData name="VERA COSTA" userId="8fa6e6cc310c29d2" providerId="LiveId" clId="{E0F8B7F0-DE8A-40AC-97E0-077488CFC733}" dt="2023-04-05T19:23:06.461" v="2417"/>
          <ac:spMkLst>
            <pc:docMk/>
            <pc:sldMk cId="1642425379" sldId="256"/>
            <ac:spMk id="23" creationId="{FC5790B5-250E-45E6-A05D-C3D1D459BC9D}"/>
          </ac:spMkLst>
        </pc:spChg>
        <pc:spChg chg="add">
          <ac:chgData name="VERA COSTA" userId="8fa6e6cc310c29d2" providerId="LiveId" clId="{E0F8B7F0-DE8A-40AC-97E0-077488CFC733}" dt="2023-04-05T19:41:00.347" v="2539" actId="26606"/>
          <ac:spMkLst>
            <pc:docMk/>
            <pc:sldMk cId="1642425379" sldId="256"/>
            <ac:spMk id="31" creationId="{D9C506D7-84CB-4057-A44A-465313E78538}"/>
          </ac:spMkLst>
        </pc:spChg>
        <pc:spChg chg="add">
          <ac:chgData name="VERA COSTA" userId="8fa6e6cc310c29d2" providerId="LiveId" clId="{E0F8B7F0-DE8A-40AC-97E0-077488CFC733}" dt="2023-04-05T19:41:00.347" v="2539" actId="26606"/>
          <ac:spMkLst>
            <pc:docMk/>
            <pc:sldMk cId="1642425379" sldId="256"/>
            <ac:spMk id="33" creationId="{7842FC68-61FD-4700-8A22-BB8B071884DB}"/>
          </ac:spMkLst>
        </pc:spChg>
        <pc:grpChg chg="add">
          <ac:chgData name="VERA COSTA" userId="8fa6e6cc310c29d2" providerId="LiveId" clId="{E0F8B7F0-DE8A-40AC-97E0-077488CFC733}" dt="2023-04-05T19:41:00.347" v="2539" actId="26606"/>
          <ac:grpSpMkLst>
            <pc:docMk/>
            <pc:sldMk cId="1642425379" sldId="256"/>
            <ac:grpSpMk id="6" creationId="{5E208A8B-5EBD-4532-BE72-26414FA7CFF6}"/>
          </ac:grpSpMkLst>
        </pc:grpChg>
        <pc:grpChg chg="add del">
          <ac:chgData name="VERA COSTA" userId="8fa6e6cc310c29d2" providerId="LiveId" clId="{E0F8B7F0-DE8A-40AC-97E0-077488CFC733}" dt="2023-04-05T18:30:32.124" v="47" actId="26606"/>
          <ac:grpSpMkLst>
            <pc:docMk/>
            <pc:sldMk cId="1642425379" sldId="256"/>
            <ac:grpSpMk id="14" creationId="{7767AD93-AD3E-4C62-97D5-E54E14B2EAD8}"/>
          </ac:grpSpMkLst>
        </pc:grpChg>
        <pc:grpChg chg="add del">
          <ac:chgData name="VERA COSTA" userId="8fa6e6cc310c29d2" providerId="LiveId" clId="{E0F8B7F0-DE8A-40AC-97E0-077488CFC733}" dt="2023-04-05T19:23:06.461" v="2417"/>
          <ac:grpSpMkLst>
            <pc:docMk/>
            <pc:sldMk cId="1642425379" sldId="256"/>
            <ac:grpSpMk id="24" creationId="{68158C4B-1BFE-4F6D-B2C1-0066FA11935A}"/>
          </ac:grpSpMkLst>
        </pc:grpChg>
        <pc:cxnChg chg="add del">
          <ac:chgData name="VERA COSTA" userId="8fa6e6cc310c29d2" providerId="LiveId" clId="{E0F8B7F0-DE8A-40AC-97E0-077488CFC733}" dt="2023-04-05T19:23:06.461" v="2417"/>
          <ac:cxnSpMkLst>
            <pc:docMk/>
            <pc:sldMk cId="1642425379" sldId="256"/>
            <ac:cxnSpMk id="18" creationId="{14319AF2-886A-4C5D-B34C-17FCB0267EEB}"/>
          </ac:cxnSpMkLst>
        </pc:cxnChg>
        <pc:cxnChg chg="add del">
          <ac:chgData name="VERA COSTA" userId="8fa6e6cc310c29d2" providerId="LiveId" clId="{E0F8B7F0-DE8A-40AC-97E0-077488CFC733}" dt="2023-04-05T18:30:32.124" v="47" actId="26606"/>
          <ac:cxnSpMkLst>
            <pc:docMk/>
            <pc:sldMk cId="1642425379" sldId="256"/>
            <ac:cxnSpMk id="20" creationId="{0772CE55-4C36-44F1-A9BD-379BEB84317D}"/>
          </ac:cxnSpMkLst>
        </pc:cxnChg>
      </pc:sldChg>
      <pc:sldChg chg="modSp del">
        <pc:chgData name="VERA COSTA" userId="8fa6e6cc310c29d2" providerId="LiveId" clId="{E0F8B7F0-DE8A-40AC-97E0-077488CFC733}" dt="2023-04-05T18:39:29.142" v="765" actId="47"/>
        <pc:sldMkLst>
          <pc:docMk/>
          <pc:sldMk cId="707789176" sldId="258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707789176" sldId="258"/>
            <ac:spMk id="2" creationId="{A29DE7F2-E890-4744-88DD-A75F5E300513}"/>
          </ac:spMkLst>
        </pc:spChg>
      </pc:sldChg>
      <pc:sldChg chg="modSp del">
        <pc:chgData name="VERA COSTA" userId="8fa6e6cc310c29d2" providerId="LiveId" clId="{E0F8B7F0-DE8A-40AC-97E0-077488CFC733}" dt="2023-04-05T18:35:45.333" v="411" actId="47"/>
        <pc:sldMkLst>
          <pc:docMk/>
          <pc:sldMk cId="566997565" sldId="260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566997565" sldId="260"/>
            <ac:spMk id="2" creationId="{063B6BDC-0568-466F-91ED-52067B366C6A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566997565" sldId="260"/>
            <ac:spMk id="3" creationId="{67A559BE-816C-475D-9ADA-DDFDF14A41D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566997565" sldId="260"/>
            <ac:spMk id="4" creationId="{A8597536-70D1-46C0-A2A2-51A6BB21DB20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566997565" sldId="260"/>
            <ac:spMk id="11" creationId="{B1B29E87-9C2C-400B-834D-4E4BD6E944D0}"/>
          </ac:spMkLst>
        </pc:spChg>
        <pc:graphicFrameChg chg="mod">
          <ac:chgData name="VERA COSTA" userId="8fa6e6cc310c29d2" providerId="LiveId" clId="{E0F8B7F0-DE8A-40AC-97E0-077488CFC733}" dt="2023-04-05T18:30:06.085" v="0"/>
          <ac:graphicFrameMkLst>
            <pc:docMk/>
            <pc:sldMk cId="566997565" sldId="260"/>
            <ac:graphicFrameMk id="17" creationId="{D6E90A56-AF21-45DC-A08C-27875260C7CB}"/>
          </ac:graphicFrameMkLst>
        </pc:graphicFrameChg>
      </pc:sldChg>
      <pc:sldChg chg="addSp delSp modSp mod modTransition setBg">
        <pc:chgData name="VERA COSTA" userId="8fa6e6cc310c29d2" providerId="LiveId" clId="{E0F8B7F0-DE8A-40AC-97E0-077488CFC733}" dt="2023-04-10T13:39:17.875" v="5564" actId="1076"/>
        <pc:sldMkLst>
          <pc:docMk/>
          <pc:sldMk cId="1738561688" sldId="261"/>
        </pc:sldMkLst>
        <pc:spChg chg="add mod">
          <ac:chgData name="VERA COSTA" userId="8fa6e6cc310c29d2" providerId="LiveId" clId="{E0F8B7F0-DE8A-40AC-97E0-077488CFC733}" dt="2023-04-10T13:39:02.115" v="5563" actId="14100"/>
          <ac:spMkLst>
            <pc:docMk/>
            <pc:sldMk cId="1738561688" sldId="261"/>
            <ac:spMk id="2" creationId="{0E0B23D8-7BF5-5C91-DE65-D986F6CC0420}"/>
          </ac:spMkLst>
        </pc:spChg>
        <pc:spChg chg="del mod">
          <ac:chgData name="VERA COSTA" userId="8fa6e6cc310c29d2" providerId="LiveId" clId="{E0F8B7F0-DE8A-40AC-97E0-077488CFC733}" dt="2023-04-05T21:44:09.443" v="4222" actId="478"/>
          <ac:spMkLst>
            <pc:docMk/>
            <pc:sldMk cId="1738561688" sldId="261"/>
            <ac:spMk id="2" creationId="{67708C79-A4AC-4B5D-92DF-600737E4D11A}"/>
          </ac:spMkLst>
        </pc:spChg>
        <pc:spChg chg="mod">
          <ac:chgData name="VERA COSTA" userId="8fa6e6cc310c29d2" providerId="LiveId" clId="{E0F8B7F0-DE8A-40AC-97E0-077488CFC733}" dt="2023-04-10T13:39:17.875" v="5564" actId="1076"/>
          <ac:spMkLst>
            <pc:docMk/>
            <pc:sldMk cId="1738561688" sldId="261"/>
            <ac:spMk id="3" creationId="{7D779DE4-CAEA-4617-897E-FEC9A2AC2D6A}"/>
          </ac:spMkLst>
        </pc:spChg>
        <pc:spChg chg="del mod">
          <ac:chgData name="VERA COSTA" userId="8fa6e6cc310c29d2" providerId="LiveId" clId="{E0F8B7F0-DE8A-40AC-97E0-077488CFC733}" dt="2023-04-05T21:52:34.056" v="4403" actId="478"/>
          <ac:spMkLst>
            <pc:docMk/>
            <pc:sldMk cId="1738561688" sldId="261"/>
            <ac:spMk id="4" creationId="{F5FF1291-56EB-4A7B-A198-1D91F9ECC5D3}"/>
          </ac:spMkLst>
        </pc:spChg>
        <pc:spChg chg="del mod">
          <ac:chgData name="VERA COSTA" userId="8fa6e6cc310c29d2" providerId="LiveId" clId="{E0F8B7F0-DE8A-40AC-97E0-077488CFC733}" dt="2023-04-05T21:49:27.958" v="4373" actId="478"/>
          <ac:spMkLst>
            <pc:docMk/>
            <pc:sldMk cId="1738561688" sldId="261"/>
            <ac:spMk id="5" creationId="{6184E21C-7534-4FB5-9709-F7D1A11034F3}"/>
          </ac:spMkLst>
        </pc:spChg>
        <pc:spChg chg="del mod">
          <ac:chgData name="VERA COSTA" userId="8fa6e6cc310c29d2" providerId="LiveId" clId="{E0F8B7F0-DE8A-40AC-97E0-077488CFC733}" dt="2023-04-05T21:49:22.190" v="4371" actId="478"/>
          <ac:spMkLst>
            <pc:docMk/>
            <pc:sldMk cId="1738561688" sldId="261"/>
            <ac:spMk id="6" creationId="{5C594564-4FC6-401A-8586-44735EE819EC}"/>
          </ac:spMkLst>
        </pc:spChg>
        <pc:spChg chg="del mod">
          <ac:chgData name="VERA COSTA" userId="8fa6e6cc310c29d2" providerId="LiveId" clId="{E0F8B7F0-DE8A-40AC-97E0-077488CFC733}" dt="2023-04-05T21:48:58.371" v="4368" actId="478"/>
          <ac:spMkLst>
            <pc:docMk/>
            <pc:sldMk cId="1738561688" sldId="261"/>
            <ac:spMk id="7" creationId="{D7EB25CA-DA83-483D-AF83-0001BDF2DE2B}"/>
          </ac:spMkLst>
        </pc:spChg>
        <pc:spChg chg="del mod">
          <ac:chgData name="VERA COSTA" userId="8fa6e6cc310c29d2" providerId="LiveId" clId="{E0F8B7F0-DE8A-40AC-97E0-077488CFC733}" dt="2023-04-05T21:28:27.082" v="3930" actId="478"/>
          <ac:spMkLst>
            <pc:docMk/>
            <pc:sldMk cId="1738561688" sldId="261"/>
            <ac:spMk id="8" creationId="{B46CE8C6-E12D-4A0D-8553-7FFA31941D56}"/>
          </ac:spMkLst>
        </pc:spChg>
        <pc:spChg chg="del mod">
          <ac:chgData name="VERA COSTA" userId="8fa6e6cc310c29d2" providerId="LiveId" clId="{E0F8B7F0-DE8A-40AC-97E0-077488CFC733}" dt="2023-04-05T21:28:02.981" v="3927" actId="478"/>
          <ac:spMkLst>
            <pc:docMk/>
            <pc:sldMk cId="1738561688" sldId="261"/>
            <ac:spMk id="9" creationId="{1C7D5285-85DF-4331-A6FA-1AE847CA47AE}"/>
          </ac:spMkLst>
        </pc:spChg>
        <pc:spChg chg="del mod">
          <ac:chgData name="VERA COSTA" userId="8fa6e6cc310c29d2" providerId="LiveId" clId="{E0F8B7F0-DE8A-40AC-97E0-077488CFC733}" dt="2023-04-05T21:27:46.752" v="3925" actId="478"/>
          <ac:spMkLst>
            <pc:docMk/>
            <pc:sldMk cId="1738561688" sldId="261"/>
            <ac:spMk id="10" creationId="{02D305EF-9A88-496B-BFC1-D589A01EE381}"/>
          </ac:spMkLst>
        </pc:spChg>
        <pc:spChg chg="del mod">
          <ac:chgData name="VERA COSTA" userId="8fa6e6cc310c29d2" providerId="LiveId" clId="{E0F8B7F0-DE8A-40AC-97E0-077488CFC733}" dt="2023-04-05T21:52:48.941" v="4407" actId="478"/>
          <ac:spMkLst>
            <pc:docMk/>
            <pc:sldMk cId="1738561688" sldId="261"/>
            <ac:spMk id="11" creationId="{40BF6865-7FAE-4B56-A995-ADF1582DCC64}"/>
          </ac:spMkLst>
        </pc:spChg>
        <pc:spChg chg="del mod">
          <ac:chgData name="VERA COSTA" userId="8fa6e6cc310c29d2" providerId="LiveId" clId="{E0F8B7F0-DE8A-40AC-97E0-077488CFC733}" dt="2023-04-05T21:47:41.616" v="4344" actId="478"/>
          <ac:spMkLst>
            <pc:docMk/>
            <pc:sldMk cId="1738561688" sldId="261"/>
            <ac:spMk id="12" creationId="{7312B71A-5E84-41DE-9754-5F6291F6DFB7}"/>
          </ac:spMkLst>
        </pc:spChg>
        <pc:spChg chg="del mod">
          <ac:chgData name="VERA COSTA" userId="8fa6e6cc310c29d2" providerId="LiveId" clId="{E0F8B7F0-DE8A-40AC-97E0-077488CFC733}" dt="2023-04-05T21:47:10.600" v="4336" actId="478"/>
          <ac:spMkLst>
            <pc:docMk/>
            <pc:sldMk cId="1738561688" sldId="261"/>
            <ac:spMk id="13" creationId="{E3984D70-BD95-4E1F-9725-902B5D74DED6}"/>
          </ac:spMkLst>
        </pc:spChg>
        <pc:spChg chg="add del mod">
          <ac:chgData name="VERA COSTA" userId="8fa6e6cc310c29d2" providerId="LiveId" clId="{E0F8B7F0-DE8A-40AC-97E0-077488CFC733}" dt="2023-04-05T21:27:50.602" v="3926" actId="478"/>
          <ac:spMkLst>
            <pc:docMk/>
            <pc:sldMk cId="1738561688" sldId="261"/>
            <ac:spMk id="15" creationId="{CA2309C3-F06F-D379-B7B9-428CFBDDD1AA}"/>
          </ac:spMkLst>
        </pc:spChg>
        <pc:spChg chg="add del mod">
          <ac:chgData name="VERA COSTA" userId="8fa6e6cc310c29d2" providerId="LiveId" clId="{E0F8B7F0-DE8A-40AC-97E0-077488CFC733}" dt="2023-04-05T21:28:07.622" v="3928" actId="478"/>
          <ac:spMkLst>
            <pc:docMk/>
            <pc:sldMk cId="1738561688" sldId="261"/>
            <ac:spMk id="17" creationId="{499CE37B-AD2A-C2AF-131E-07A8832A995F}"/>
          </ac:spMkLst>
        </pc:spChg>
        <pc:spChg chg="add del mod">
          <ac:chgData name="VERA COSTA" userId="8fa6e6cc310c29d2" providerId="LiveId" clId="{E0F8B7F0-DE8A-40AC-97E0-077488CFC733}" dt="2023-04-05T21:28:28.851" v="3931" actId="478"/>
          <ac:spMkLst>
            <pc:docMk/>
            <pc:sldMk cId="1738561688" sldId="261"/>
            <ac:spMk id="19" creationId="{CFC8293F-F446-CF18-1E01-AC8A50E44B29}"/>
          </ac:spMkLst>
        </pc:spChg>
        <pc:spChg chg="add del mod">
          <ac:chgData name="VERA COSTA" userId="8fa6e6cc310c29d2" providerId="LiveId" clId="{E0F8B7F0-DE8A-40AC-97E0-077488CFC733}" dt="2023-04-05T21:44:13.624" v="4224" actId="478"/>
          <ac:spMkLst>
            <pc:docMk/>
            <pc:sldMk cId="1738561688" sldId="261"/>
            <ac:spMk id="21" creationId="{5D4A2519-5A57-7A2D-BAAE-200E21FE5C39}"/>
          </ac:spMkLst>
        </pc:spChg>
        <pc:spChg chg="add mod">
          <ac:chgData name="VERA COSTA" userId="8fa6e6cc310c29d2" providerId="LiveId" clId="{E0F8B7F0-DE8A-40AC-97E0-077488CFC733}" dt="2023-04-10T13:31:13.037" v="5398" actId="1076"/>
          <ac:spMkLst>
            <pc:docMk/>
            <pc:sldMk cId="1738561688" sldId="261"/>
            <ac:spMk id="22" creationId="{B87EE0E8-B106-789E-D64A-084ACFE7CA61}"/>
          </ac:spMkLst>
        </pc:spChg>
        <pc:spChg chg="add del mod">
          <ac:chgData name="VERA COSTA" userId="8fa6e6cc310c29d2" providerId="LiveId" clId="{E0F8B7F0-DE8A-40AC-97E0-077488CFC733}" dt="2023-04-05T21:49:25.058" v="4372" actId="478"/>
          <ac:spMkLst>
            <pc:docMk/>
            <pc:sldMk cId="1738561688" sldId="261"/>
            <ac:spMk id="24" creationId="{F74AA90B-7B1B-99B5-4780-765DDE56C624}"/>
          </ac:spMkLst>
        </pc:spChg>
        <pc:spChg chg="add del mod">
          <ac:chgData name="VERA COSTA" userId="8fa6e6cc310c29d2" providerId="LiveId" clId="{E0F8B7F0-DE8A-40AC-97E0-077488CFC733}" dt="2023-04-05T21:49:33.676" v="4374" actId="478"/>
          <ac:spMkLst>
            <pc:docMk/>
            <pc:sldMk cId="1738561688" sldId="261"/>
            <ac:spMk id="26" creationId="{38F6D727-68D9-F277-261C-633384A87FFA}"/>
          </ac:spMkLst>
        </pc:spChg>
        <pc:spChg chg="add del mod">
          <ac:chgData name="VERA COSTA" userId="8fa6e6cc310c29d2" providerId="LiveId" clId="{E0F8B7F0-DE8A-40AC-97E0-077488CFC733}" dt="2023-04-05T21:53:36.200" v="4425" actId="478"/>
          <ac:spMkLst>
            <pc:docMk/>
            <pc:sldMk cId="1738561688" sldId="261"/>
            <ac:spMk id="28" creationId="{8FB52FDC-61D4-5A45-5C10-D8D95D89CC15}"/>
          </ac:spMkLst>
        </pc:spChg>
      </pc:sldChg>
      <pc:sldChg chg="modSp del mod">
        <pc:chgData name="VERA COSTA" userId="8fa6e6cc310c29d2" providerId="LiveId" clId="{E0F8B7F0-DE8A-40AC-97E0-077488CFC733}" dt="2023-04-05T18:34:46.598" v="405" actId="47"/>
        <pc:sldMkLst>
          <pc:docMk/>
          <pc:sldMk cId="1593920805" sldId="262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2" creationId="{75031FE9-9059-4FE8-B4AC-9771F23A1B89}"/>
          </ac:spMkLst>
        </pc:spChg>
        <pc:spChg chg="mod">
          <ac:chgData name="VERA COSTA" userId="8fa6e6cc310c29d2" providerId="LiveId" clId="{E0F8B7F0-DE8A-40AC-97E0-077488CFC733}" dt="2023-04-05T18:30:06.264" v="3" actId="27636"/>
          <ac:spMkLst>
            <pc:docMk/>
            <pc:sldMk cId="1593920805" sldId="262"/>
            <ac:spMk id="3" creationId="{D4A2EB3F-4D60-451F-8F45-7D6654D2FCD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4" creationId="{AC1C80FB-53F9-42EE-B1E6-D0F998EC5DFA}"/>
          </ac:spMkLst>
        </pc:spChg>
        <pc:spChg chg="mod">
          <ac:chgData name="VERA COSTA" userId="8fa6e6cc310c29d2" providerId="LiveId" clId="{E0F8B7F0-DE8A-40AC-97E0-077488CFC733}" dt="2023-04-05T18:30:06.264" v="1" actId="27636"/>
          <ac:spMkLst>
            <pc:docMk/>
            <pc:sldMk cId="1593920805" sldId="262"/>
            <ac:spMk id="5" creationId="{E81BA2B5-6A90-4204-ABDD-7183FBB03A0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6" creationId="{7E7D4C34-22A0-4D54-A07D-E1E9A11463E5}"/>
          </ac:spMkLst>
        </pc:spChg>
        <pc:spChg chg="mod">
          <ac:chgData name="VERA COSTA" userId="8fa6e6cc310c29d2" providerId="LiveId" clId="{E0F8B7F0-DE8A-40AC-97E0-077488CFC733}" dt="2023-04-05T18:30:06.264" v="2" actId="27636"/>
          <ac:spMkLst>
            <pc:docMk/>
            <pc:sldMk cId="1593920805" sldId="262"/>
            <ac:spMk id="7" creationId="{301D392D-FB66-47A0-B628-5ADE822A2CF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8" creationId="{51C26CE0-2506-4B44-A26F-C12BFA5B18B5}"/>
          </ac:spMkLst>
        </pc:spChg>
        <pc:spChg chg="mod">
          <ac:chgData name="VERA COSTA" userId="8fa6e6cc310c29d2" providerId="LiveId" clId="{E0F8B7F0-DE8A-40AC-97E0-077488CFC733}" dt="2023-04-05T18:30:06.264" v="4" actId="27636"/>
          <ac:spMkLst>
            <pc:docMk/>
            <pc:sldMk cId="1593920805" sldId="262"/>
            <ac:spMk id="9" creationId="{868F40F8-BF35-45E9-B3DD-5436362D746E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10" creationId="{7F39C97C-2DDC-4706-B96C-B02FAE53A42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80" creationId="{BC1F9D86-85D8-4FD0-B0D3-47D77872278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81" creationId="{E94F1D24-E4A1-4B59-B57E-A28453963B88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593920805" sldId="262"/>
            <ac:spMk id="82" creationId="{CE36A058-BEC2-4BC5-A467-F2EB2A365051}"/>
          </ac:spMkLst>
        </pc:spChg>
      </pc:sldChg>
      <pc:sldChg chg="modSp del mod">
        <pc:chgData name="VERA COSTA" userId="8fa6e6cc310c29d2" providerId="LiveId" clId="{E0F8B7F0-DE8A-40AC-97E0-077488CFC733}" dt="2023-04-05T18:35:01.119" v="406" actId="47"/>
        <pc:sldMkLst>
          <pc:docMk/>
          <pc:sldMk cId="1346372204" sldId="264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1346372204" sldId="264"/>
            <ac:spMk id="2" creationId="{537E1C88-627C-4655-A4FB-0BB02EDB078A}"/>
          </ac:spMkLst>
        </pc:spChg>
        <pc:spChg chg="mod">
          <ac:chgData name="VERA COSTA" userId="8fa6e6cc310c29d2" providerId="LiveId" clId="{E0F8B7F0-DE8A-40AC-97E0-077488CFC733}" dt="2023-04-05T18:30:06.275" v="9" actId="27636"/>
          <ac:spMkLst>
            <pc:docMk/>
            <pc:sldMk cId="1346372204" sldId="264"/>
            <ac:spMk id="3" creationId="{033634FE-ADF0-4BC3-A0A9-447EA9DD096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346372204" sldId="264"/>
            <ac:spMk id="4" creationId="{5C2ACA2A-6BBE-47CF-B76F-F56C9DBF77E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346372204" sldId="264"/>
            <ac:spMk id="5" creationId="{396A095E-DB05-47EC-A2D5-47398A4A00B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346372204" sldId="264"/>
            <ac:spMk id="6" creationId="{C23C3221-5F04-4CA7-A86A-EEA8566A1735}"/>
          </ac:spMkLst>
        </pc:spChg>
      </pc:sldChg>
      <pc:sldChg chg="modSp del">
        <pc:chgData name="VERA COSTA" userId="8fa6e6cc310c29d2" providerId="LiveId" clId="{E0F8B7F0-DE8A-40AC-97E0-077488CFC733}" dt="2023-04-05T18:35:11.500" v="407" actId="47"/>
        <pc:sldMkLst>
          <pc:docMk/>
          <pc:sldMk cId="2121178069" sldId="266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2" creationId="{5CE54ABB-4929-4810-950B-2DAEA0A5BAB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3" creationId="{D5E1C399-8F48-44F5-9461-3C89866D4CE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4" creationId="{A112B089-A8F9-45B1-BE6E-EAC10163F08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5" creationId="{CF515C5D-2CDB-4E66-B2B8-1451BC44247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6" creationId="{0FE22F9B-4BF8-41DC-8F1C-836B546E59AD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7" creationId="{6B35F89A-6CDF-41F7-BD87-18B45BD7330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8" creationId="{E92B9716-8D44-4864-8986-720957B3436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9" creationId="{7B78F7A0-88C5-4940-B21C-099F472F39F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10" creationId="{D2186069-FC8E-433D-9BB4-942220CE8CF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2121178069" sldId="266"/>
            <ac:spMk id="11" creationId="{BAD5B6F4-0A90-447A-A1AE-D75C934B6B29}"/>
          </ac:spMkLst>
        </pc:spChg>
      </pc:sldChg>
      <pc:sldChg chg="modSp del mod">
        <pc:chgData name="VERA COSTA" userId="8fa6e6cc310c29d2" providerId="LiveId" clId="{E0F8B7F0-DE8A-40AC-97E0-077488CFC733}" dt="2023-04-05T18:35:18.337" v="408" actId="47"/>
        <pc:sldMkLst>
          <pc:docMk/>
          <pc:sldMk cId="4151694508" sldId="268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4151694508" sldId="268"/>
            <ac:spMk id="4" creationId="{FAD2AE59-5630-4D5C-83A9-4CDEF4D7DCF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151694508" sldId="268"/>
            <ac:spMk id="5" creationId="{F8657664-A458-4DDD-ACC2-1D87FCD6FCA9}"/>
          </ac:spMkLst>
        </pc:spChg>
        <pc:spChg chg="mod">
          <ac:chgData name="VERA COSTA" userId="8fa6e6cc310c29d2" providerId="LiveId" clId="{E0F8B7F0-DE8A-40AC-97E0-077488CFC733}" dt="2023-04-05T18:30:06.292" v="11" actId="27636"/>
          <ac:spMkLst>
            <pc:docMk/>
            <pc:sldMk cId="4151694508" sldId="268"/>
            <ac:spMk id="6" creationId="{5A6B31B0-7B84-475D-961F-09C0191F91A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151694508" sldId="268"/>
            <ac:spMk id="7" creationId="{578017FE-712E-4E95-B483-B700F1AA4B2A}"/>
          </ac:spMkLst>
        </pc:spChg>
        <pc:spChg chg="mod">
          <ac:chgData name="VERA COSTA" userId="8fa6e6cc310c29d2" providerId="LiveId" clId="{E0F8B7F0-DE8A-40AC-97E0-077488CFC733}" dt="2023-04-05T18:30:06.294" v="12" actId="27636"/>
          <ac:spMkLst>
            <pc:docMk/>
            <pc:sldMk cId="4151694508" sldId="268"/>
            <ac:spMk id="11" creationId="{D0E0ACA0-9139-4C37-920D-BF3C1FF461C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151694508" sldId="268"/>
            <ac:spMk id="12" creationId="{5909F2DC-F097-42AB-88E7-0CA09BD5E2C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151694508" sldId="268"/>
            <ac:spMk id="13" creationId="{F4A37AA9-0BEE-42AC-8CC0-AE5B8663553A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151694508" sldId="268"/>
            <ac:spMk id="14" creationId="{42152A75-1CD2-44EC-9374-C83D4604A5DD}"/>
          </ac:spMkLst>
        </pc:spChg>
      </pc:sldChg>
      <pc:sldChg chg="addSp delSp modSp mod modTransition setBg">
        <pc:chgData name="VERA COSTA" userId="8fa6e6cc310c29d2" providerId="LiveId" clId="{E0F8B7F0-DE8A-40AC-97E0-077488CFC733}" dt="2023-04-08T22:11:51.217" v="5307" actId="20577"/>
        <pc:sldMkLst>
          <pc:docMk/>
          <pc:sldMk cId="1472106130" sldId="270"/>
        </pc:sldMkLst>
        <pc:spChg chg="mod">
          <ac:chgData name="VERA COSTA" userId="8fa6e6cc310c29d2" providerId="LiveId" clId="{E0F8B7F0-DE8A-40AC-97E0-077488CFC733}" dt="2023-04-05T21:59:58.565" v="4494" actId="1076"/>
          <ac:spMkLst>
            <pc:docMk/>
            <pc:sldMk cId="1472106130" sldId="270"/>
            <ac:spMk id="2" creationId="{39605AF1-623C-4E09-AB5D-8DD0571489F6}"/>
          </ac:spMkLst>
        </pc:spChg>
        <pc:spChg chg="mod">
          <ac:chgData name="VERA COSTA" userId="8fa6e6cc310c29d2" providerId="LiveId" clId="{E0F8B7F0-DE8A-40AC-97E0-077488CFC733}" dt="2023-04-05T21:34:17.360" v="4066" actId="1076"/>
          <ac:spMkLst>
            <pc:docMk/>
            <pc:sldMk cId="1472106130" sldId="270"/>
            <ac:spMk id="3" creationId="{9B1DDDEF-20C4-4F65-BAC9-0A763DF7E02B}"/>
          </ac:spMkLst>
        </pc:spChg>
        <pc:spChg chg="del mod">
          <ac:chgData name="VERA COSTA" userId="8fa6e6cc310c29d2" providerId="LiveId" clId="{E0F8B7F0-DE8A-40AC-97E0-077488CFC733}" dt="2023-04-05T18:53:17.300" v="1610" actId="478"/>
          <ac:spMkLst>
            <pc:docMk/>
            <pc:sldMk cId="1472106130" sldId="270"/>
            <ac:spMk id="4" creationId="{7FDC0E0A-2715-4BF9-8659-0ED8629BA242}"/>
          </ac:spMkLst>
        </pc:spChg>
        <pc:spChg chg="del mod">
          <ac:chgData name="VERA COSTA" userId="8fa6e6cc310c29d2" providerId="LiveId" clId="{E0F8B7F0-DE8A-40AC-97E0-077488CFC733}" dt="2023-04-05T18:53:13.989" v="1609" actId="478"/>
          <ac:spMkLst>
            <pc:docMk/>
            <pc:sldMk cId="1472106130" sldId="270"/>
            <ac:spMk id="5" creationId="{20E75224-81EB-4CDA-BBBE-44B4B2F3C039}"/>
          </ac:spMkLst>
        </pc:spChg>
        <pc:spChg chg="mod">
          <ac:chgData name="VERA COSTA" userId="8fa6e6cc310c29d2" providerId="LiveId" clId="{E0F8B7F0-DE8A-40AC-97E0-077488CFC733}" dt="2023-04-05T19:23:06.461" v="2417"/>
          <ac:spMkLst>
            <pc:docMk/>
            <pc:sldMk cId="1472106130" sldId="270"/>
            <ac:spMk id="6" creationId="{BA32F697-D1D4-4B0A-B960-D1869BF8607A}"/>
          </ac:spMkLst>
        </pc:spChg>
        <pc:spChg chg="add mod">
          <ac:chgData name="VERA COSTA" userId="8fa6e6cc310c29d2" providerId="LiveId" clId="{E0F8B7F0-DE8A-40AC-97E0-077488CFC733}" dt="2023-04-05T22:00:04.034" v="4495" actId="1076"/>
          <ac:spMkLst>
            <pc:docMk/>
            <pc:sldMk cId="1472106130" sldId="270"/>
            <ac:spMk id="7" creationId="{65840042-873A-2CF5-D1B4-6EBE4CE4B007}"/>
          </ac:spMkLst>
        </pc:spChg>
        <pc:spChg chg="mod">
          <ac:chgData name="VERA COSTA" userId="8fa6e6cc310c29d2" providerId="LiveId" clId="{E0F8B7F0-DE8A-40AC-97E0-077488CFC733}" dt="2023-04-05T21:59:39.534" v="4492" actId="1076"/>
          <ac:spMkLst>
            <pc:docMk/>
            <pc:sldMk cId="1472106130" sldId="270"/>
            <ac:spMk id="17" creationId="{24158E79-DA49-4521-BEC6-A7BA93C41F4C}"/>
          </ac:spMkLst>
        </pc:spChg>
        <pc:spChg chg="mod">
          <ac:chgData name="VERA COSTA" userId="8fa6e6cc310c29d2" providerId="LiveId" clId="{E0F8B7F0-DE8A-40AC-97E0-077488CFC733}" dt="2023-04-05T21:34:33.750" v="4068" actId="1076"/>
          <ac:spMkLst>
            <pc:docMk/>
            <pc:sldMk cId="1472106130" sldId="270"/>
            <ac:spMk id="24" creationId="{319E41BC-4F05-4804-843A-E1846794FBF9}"/>
          </ac:spMkLst>
        </pc:spChg>
        <pc:spChg chg="mod">
          <ac:chgData name="VERA COSTA" userId="8fa6e6cc310c29d2" providerId="LiveId" clId="{E0F8B7F0-DE8A-40AC-97E0-077488CFC733}" dt="2023-04-08T22:11:51.217" v="5307" actId="20577"/>
          <ac:spMkLst>
            <pc:docMk/>
            <pc:sldMk cId="1472106130" sldId="270"/>
            <ac:spMk id="25" creationId="{23BDF8B9-53DF-46F4-98D4-053D78D610B0}"/>
          </ac:spMkLst>
        </pc:spChg>
        <pc:spChg chg="mod">
          <ac:chgData name="VERA COSTA" userId="8fa6e6cc310c29d2" providerId="LiveId" clId="{E0F8B7F0-DE8A-40AC-97E0-077488CFC733}" dt="2023-04-05T22:03:12.498" v="4505" actId="1076"/>
          <ac:spMkLst>
            <pc:docMk/>
            <pc:sldMk cId="1472106130" sldId="270"/>
            <ac:spMk id="26" creationId="{0FD0A14C-4421-4979-AF8C-F7E649A88162}"/>
          </ac:spMkLst>
        </pc:spChg>
        <pc:spChg chg="mod">
          <ac:chgData name="VERA COSTA" userId="8fa6e6cc310c29d2" providerId="LiveId" clId="{E0F8B7F0-DE8A-40AC-97E0-077488CFC733}" dt="2023-04-08T22:11:39.933" v="5305" actId="20577"/>
          <ac:spMkLst>
            <pc:docMk/>
            <pc:sldMk cId="1472106130" sldId="270"/>
            <ac:spMk id="27" creationId="{9C0DB469-503B-40AF-84D1-C69B085AA96F}"/>
          </ac:spMkLst>
        </pc:spChg>
      </pc:sldChg>
      <pc:sldChg chg="modSp del mod">
        <pc:chgData name="VERA COSTA" userId="8fa6e6cc310c29d2" providerId="LiveId" clId="{E0F8B7F0-DE8A-40AC-97E0-077488CFC733}" dt="2023-04-05T18:35:57.085" v="414" actId="47"/>
        <pc:sldMkLst>
          <pc:docMk/>
          <pc:sldMk cId="920173932" sldId="275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920173932" sldId="275"/>
            <ac:spMk id="2" creationId="{38FFA191-5CCC-43CB-BD83-4F80ED362608}"/>
          </ac:spMkLst>
        </pc:spChg>
        <pc:spChg chg="mod">
          <ac:chgData name="VERA COSTA" userId="8fa6e6cc310c29d2" providerId="LiveId" clId="{E0F8B7F0-DE8A-40AC-97E0-077488CFC733}" dt="2023-04-05T18:30:06.324" v="44" actId="27636"/>
          <ac:spMkLst>
            <pc:docMk/>
            <pc:sldMk cId="920173932" sldId="275"/>
            <ac:spMk id="3" creationId="{E14BBEAF-B516-45F4-9EF6-A9F65111580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920173932" sldId="275"/>
            <ac:spMk id="4" creationId="{13F8C8B5-F6EC-489B-BD0F-CD89A73CAB3A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920173932" sldId="275"/>
            <ac:spMk id="5" creationId="{11AEA823-8519-4F9D-81FA-3673131076FC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920173932" sldId="275"/>
            <ac:spMk id="6" creationId="{BAEFF51B-0E28-4171-AE7C-A31AAB42BC73}"/>
          </ac:spMkLst>
        </pc:spChg>
      </pc:sldChg>
      <pc:sldChg chg="addSp delSp modSp mod modTransition setBg">
        <pc:chgData name="VERA COSTA" userId="8fa6e6cc310c29d2" providerId="LiveId" clId="{E0F8B7F0-DE8A-40AC-97E0-077488CFC733}" dt="2023-04-05T22:05:12.843" v="4516"/>
        <pc:sldMkLst>
          <pc:docMk/>
          <pc:sldMk cId="2436493926" sldId="276"/>
        </pc:sldMkLst>
        <pc:spChg chg="mod">
          <ac:chgData name="VERA COSTA" userId="8fa6e6cc310c29d2" providerId="LiveId" clId="{E0F8B7F0-DE8A-40AC-97E0-077488CFC733}" dt="2023-04-05T21:08:11.932" v="3399" actId="1076"/>
          <ac:spMkLst>
            <pc:docMk/>
            <pc:sldMk cId="2436493926" sldId="276"/>
            <ac:spMk id="2" creationId="{BCCAEE93-8585-46D4-A7EC-F184E317CB2E}"/>
          </ac:spMkLst>
        </pc:spChg>
        <pc:spChg chg="mod">
          <ac:chgData name="VERA COSTA" userId="8fa6e6cc310c29d2" providerId="LiveId" clId="{E0F8B7F0-DE8A-40AC-97E0-077488CFC733}" dt="2023-04-05T21:07:47.966" v="3394" actId="20577"/>
          <ac:spMkLst>
            <pc:docMk/>
            <pc:sldMk cId="2436493926" sldId="276"/>
            <ac:spMk id="3" creationId="{24AFFC60-19C3-4901-93F7-7AAF4C09F8C6}"/>
          </ac:spMkLst>
        </pc:spChg>
        <pc:spChg chg="del mod">
          <ac:chgData name="VERA COSTA" userId="8fa6e6cc310c29d2" providerId="LiveId" clId="{E0F8B7F0-DE8A-40AC-97E0-077488CFC733}" dt="2023-04-05T18:36:17.633" v="447" actId="478"/>
          <ac:spMkLst>
            <pc:docMk/>
            <pc:sldMk cId="2436493926" sldId="276"/>
            <ac:spMk id="4" creationId="{72DA7980-C870-4C9A-84FA-4120D8AF5DE8}"/>
          </ac:spMkLst>
        </pc:spChg>
        <pc:spChg chg="del mod">
          <ac:chgData name="VERA COSTA" userId="8fa6e6cc310c29d2" providerId="LiveId" clId="{E0F8B7F0-DE8A-40AC-97E0-077488CFC733}" dt="2023-04-05T18:36:15.233" v="446" actId="478"/>
          <ac:spMkLst>
            <pc:docMk/>
            <pc:sldMk cId="2436493926" sldId="276"/>
            <ac:spMk id="5" creationId="{0DFADE42-1A3F-40C8-A071-E57644F3D843}"/>
          </ac:spMkLst>
        </pc:spChg>
        <pc:spChg chg="del mod">
          <ac:chgData name="VERA COSTA" userId="8fa6e6cc310c29d2" providerId="LiveId" clId="{E0F8B7F0-DE8A-40AC-97E0-077488CFC733}" dt="2023-04-05T18:38:00.900" v="735" actId="478"/>
          <ac:spMkLst>
            <pc:docMk/>
            <pc:sldMk cId="2436493926" sldId="276"/>
            <ac:spMk id="6" creationId="{5EDCFF82-B70F-4971-9182-7C3AEA3CFD26}"/>
          </ac:spMkLst>
        </pc:spChg>
        <pc:spChg chg="add">
          <ac:chgData name="VERA COSTA" userId="8fa6e6cc310c29d2" providerId="LiveId" clId="{E0F8B7F0-DE8A-40AC-97E0-077488CFC733}" dt="2023-04-05T21:02:52.444" v="3340" actId="26606"/>
          <ac:spMkLst>
            <pc:docMk/>
            <pc:sldMk cId="2436493926" sldId="276"/>
            <ac:spMk id="8" creationId="{6132F700-8CFB-4C6C-B542-E0126AFD2ADE}"/>
          </ac:spMkLst>
        </pc:spChg>
        <pc:spChg chg="add">
          <ac:chgData name="VERA COSTA" userId="8fa6e6cc310c29d2" providerId="LiveId" clId="{E0F8B7F0-DE8A-40AC-97E0-077488CFC733}" dt="2023-04-05T21:02:52.444" v="3340" actId="26606"/>
          <ac:spMkLst>
            <pc:docMk/>
            <pc:sldMk cId="2436493926" sldId="276"/>
            <ac:spMk id="10" creationId="{590E0492-A063-4322-A6F6-50EBE38B58F2}"/>
          </ac:spMkLst>
        </pc:spChg>
        <pc:spChg chg="add">
          <ac:chgData name="VERA COSTA" userId="8fa6e6cc310c29d2" providerId="LiveId" clId="{E0F8B7F0-DE8A-40AC-97E0-077488CFC733}" dt="2023-04-05T21:02:52.444" v="3340" actId="26606"/>
          <ac:spMkLst>
            <pc:docMk/>
            <pc:sldMk cId="2436493926" sldId="276"/>
            <ac:spMk id="12" creationId="{8811F053-65BC-463F-A052-15EDF07DDC62}"/>
          </ac:spMkLst>
        </pc:spChg>
      </pc:sldChg>
      <pc:sldChg chg="addSp delSp modSp mod modTransition setBg setClrOvrMap">
        <pc:chgData name="VERA COSTA" userId="8fa6e6cc310c29d2" providerId="LiveId" clId="{E0F8B7F0-DE8A-40AC-97E0-077488CFC733}" dt="2023-04-08T22:09:11.346" v="5279" actId="207"/>
        <pc:sldMkLst>
          <pc:docMk/>
          <pc:sldMk cId="2243494996" sldId="277"/>
        </pc:sldMkLst>
        <pc:spChg chg="add del mod">
          <ac:chgData name="VERA COSTA" userId="8fa6e6cc310c29d2" providerId="LiveId" clId="{E0F8B7F0-DE8A-40AC-97E0-077488CFC733}" dt="2023-04-08T21:44:31.055" v="4634" actId="478"/>
          <ac:spMkLst>
            <pc:docMk/>
            <pc:sldMk cId="2243494996" sldId="277"/>
            <ac:spMk id="2" creationId="{24245862-07E6-4CBD-139E-3269AE082AB0}"/>
          </ac:spMkLst>
        </pc:spChg>
        <pc:spChg chg="del mod">
          <ac:chgData name="VERA COSTA" userId="8fa6e6cc310c29d2" providerId="LiveId" clId="{E0F8B7F0-DE8A-40AC-97E0-077488CFC733}" dt="2023-04-05T20:06:38.891" v="2780" actId="478"/>
          <ac:spMkLst>
            <pc:docMk/>
            <pc:sldMk cId="2243494996" sldId="277"/>
            <ac:spMk id="2" creationId="{6719F29B-F233-48AF-8261-F33A4E079E3E}"/>
          </ac:spMkLst>
        </pc:spChg>
        <pc:spChg chg="add del mod ord">
          <ac:chgData name="VERA COSTA" userId="8fa6e6cc310c29d2" providerId="LiveId" clId="{E0F8B7F0-DE8A-40AC-97E0-077488CFC733}" dt="2023-04-08T22:09:11.346" v="5279" actId="207"/>
          <ac:spMkLst>
            <pc:docMk/>
            <pc:sldMk cId="2243494996" sldId="277"/>
            <ac:spMk id="3" creationId="{35E3EA69-4E0E-41BD-8095-A124225A2647}"/>
          </ac:spMkLst>
        </pc:spChg>
        <pc:spChg chg="add del">
          <ac:chgData name="VERA COSTA" userId="8fa6e6cc310c29d2" providerId="LiveId" clId="{E0F8B7F0-DE8A-40AC-97E0-077488CFC733}" dt="2023-04-08T21:46:16.433" v="4709" actId="478"/>
          <ac:spMkLst>
            <pc:docMk/>
            <pc:sldMk cId="2243494996" sldId="277"/>
            <ac:spMk id="4" creationId="{321D465B-840E-0FF1-CDC7-D1B9FCE2524B}"/>
          </ac:spMkLst>
        </pc:spChg>
        <pc:spChg chg="del mod">
          <ac:chgData name="VERA COSTA" userId="8fa6e6cc310c29d2" providerId="LiveId" clId="{E0F8B7F0-DE8A-40AC-97E0-077488CFC733}" dt="2023-04-05T20:07:01.481" v="2799" actId="478"/>
          <ac:spMkLst>
            <pc:docMk/>
            <pc:sldMk cId="2243494996" sldId="277"/>
            <ac:spMk id="4" creationId="{328F602C-7F98-4C02-99D4-ED65E00D66A4}"/>
          </ac:spMkLst>
        </pc:spChg>
        <pc:spChg chg="del mod">
          <ac:chgData name="VERA COSTA" userId="8fa6e6cc310c29d2" providerId="LiveId" clId="{E0F8B7F0-DE8A-40AC-97E0-077488CFC733}" dt="2023-04-05T18:33:44.303" v="98" actId="478"/>
          <ac:spMkLst>
            <pc:docMk/>
            <pc:sldMk cId="2243494996" sldId="277"/>
            <ac:spMk id="5" creationId="{AF29EA23-F34E-486A-B8B2-0C3019266975}"/>
          </ac:spMkLst>
        </pc:spChg>
        <pc:spChg chg="add del">
          <ac:chgData name="VERA COSTA" userId="8fa6e6cc310c29d2" providerId="LiveId" clId="{E0F8B7F0-DE8A-40AC-97E0-077488CFC733}" dt="2023-04-08T21:44:16.074" v="4588" actId="478"/>
          <ac:spMkLst>
            <pc:docMk/>
            <pc:sldMk cId="2243494996" sldId="277"/>
            <ac:spMk id="5" creationId="{DB07C026-A696-0821-10BA-F1CD7BD95995}"/>
          </ac:spMkLst>
        </pc:spChg>
        <pc:spChg chg="del mod">
          <ac:chgData name="VERA COSTA" userId="8fa6e6cc310c29d2" providerId="LiveId" clId="{E0F8B7F0-DE8A-40AC-97E0-077488CFC733}" dt="2023-04-05T18:33:41.003" v="97" actId="478"/>
          <ac:spMkLst>
            <pc:docMk/>
            <pc:sldMk cId="2243494996" sldId="277"/>
            <ac:spMk id="6" creationId="{B69DF042-37C5-4E09-AA4C-AA66649C9533}"/>
          </ac:spMkLst>
        </pc:spChg>
        <pc:spChg chg="add del mod">
          <ac:chgData name="VERA COSTA" userId="8fa6e6cc310c29d2" providerId="LiveId" clId="{E0F8B7F0-DE8A-40AC-97E0-077488CFC733}" dt="2023-04-08T21:46:11.487" v="4707" actId="478"/>
          <ac:spMkLst>
            <pc:docMk/>
            <pc:sldMk cId="2243494996" sldId="277"/>
            <ac:spMk id="6" creationId="{BA10BE7F-9325-6CB7-2459-897D6E2761C5}"/>
          </ac:spMkLst>
        </pc:spChg>
        <pc:spChg chg="add del mod">
          <ac:chgData name="VERA COSTA" userId="8fa6e6cc310c29d2" providerId="LiveId" clId="{E0F8B7F0-DE8A-40AC-97E0-077488CFC733}" dt="2023-04-08T21:46:15.018" v="4708" actId="478"/>
          <ac:spMkLst>
            <pc:docMk/>
            <pc:sldMk cId="2243494996" sldId="277"/>
            <ac:spMk id="8" creationId="{5A625294-116B-1EA3-602B-6BF6F88AAADD}"/>
          </ac:spMkLst>
        </pc:spChg>
        <pc:spChg chg="add del mod">
          <ac:chgData name="VERA COSTA" userId="8fa6e6cc310c29d2" providerId="LiveId" clId="{E0F8B7F0-DE8A-40AC-97E0-077488CFC733}" dt="2023-04-08T21:46:05.446" v="4706" actId="478"/>
          <ac:spMkLst>
            <pc:docMk/>
            <pc:sldMk cId="2243494996" sldId="277"/>
            <ac:spMk id="9" creationId="{0ED4DE5F-02A0-B499-0136-C4BEFB589485}"/>
          </ac:spMkLst>
        </pc:spChg>
        <pc:spChg chg="add del mod">
          <ac:chgData name="VERA COSTA" userId="8fa6e6cc310c29d2" providerId="LiveId" clId="{E0F8B7F0-DE8A-40AC-97E0-077488CFC733}" dt="2023-04-05T20:06:42.231" v="2781" actId="478"/>
          <ac:spMkLst>
            <pc:docMk/>
            <pc:sldMk cId="2243494996" sldId="277"/>
            <ac:spMk id="9" creationId="{D557DA7C-90D7-E0E7-F47D-E1E9F436B9B5}"/>
          </ac:spMkLst>
        </pc:spChg>
        <pc:spChg chg="add del">
          <ac:chgData name="VERA COSTA" userId="8fa6e6cc310c29d2" providerId="LiveId" clId="{E0F8B7F0-DE8A-40AC-97E0-077488CFC733}" dt="2023-04-05T20:10:48.960" v="2828" actId="26606"/>
          <ac:spMkLst>
            <pc:docMk/>
            <pc:sldMk cId="2243494996" sldId="277"/>
            <ac:spMk id="10" creationId="{5EED486D-50DC-40B5-B6BB-E18A56619A99}"/>
          </ac:spMkLst>
        </pc:spChg>
        <pc:spChg chg="add del mod">
          <ac:chgData name="VERA COSTA" userId="8fa6e6cc310c29d2" providerId="LiveId" clId="{E0F8B7F0-DE8A-40AC-97E0-077488CFC733}" dt="2023-04-08T21:44:42.260" v="4637" actId="478"/>
          <ac:spMkLst>
            <pc:docMk/>
            <pc:sldMk cId="2243494996" sldId="277"/>
            <ac:spMk id="10" creationId="{A635CC60-5D60-B76A-FD86-5137B5F11B2C}"/>
          </ac:spMkLst>
        </pc:spChg>
        <pc:spChg chg="add del">
          <ac:chgData name="VERA COSTA" userId="8fa6e6cc310c29d2" providerId="LiveId" clId="{E0F8B7F0-DE8A-40AC-97E0-077488CFC733}" dt="2023-04-05T20:10:48.960" v="2828" actId="26606"/>
          <ac:spMkLst>
            <pc:docMk/>
            <pc:sldMk cId="2243494996" sldId="277"/>
            <ac:spMk id="35" creationId="{FD425171-B724-4A7F-81FB-15CC599D5BB7}"/>
          </ac:spMkLst>
        </pc:spChg>
        <pc:spChg chg="add del">
          <ac:chgData name="VERA COSTA" userId="8fa6e6cc310c29d2" providerId="LiveId" clId="{E0F8B7F0-DE8A-40AC-97E0-077488CFC733}" dt="2023-04-05T20:10:48.960" v="2828" actId="26606"/>
          <ac:spMkLst>
            <pc:docMk/>
            <pc:sldMk cId="2243494996" sldId="277"/>
            <ac:spMk id="37" creationId="{DD767DAD-8184-49CD-9312-531CBE37CB21}"/>
          </ac:spMkLst>
        </pc:spChg>
        <pc:spChg chg="add del">
          <ac:chgData name="VERA COSTA" userId="8fa6e6cc310c29d2" providerId="LiveId" clId="{E0F8B7F0-DE8A-40AC-97E0-077488CFC733}" dt="2023-04-05T20:10:48.960" v="2828" actId="26606"/>
          <ac:spMkLst>
            <pc:docMk/>
            <pc:sldMk cId="2243494996" sldId="277"/>
            <ac:spMk id="39" creationId="{48F895A8-954D-4E6F-A5B9-13CA653395DE}"/>
          </ac:spMkLst>
        </pc:spChg>
        <pc:spChg chg="add del">
          <ac:chgData name="VERA COSTA" userId="8fa6e6cc310c29d2" providerId="LiveId" clId="{E0F8B7F0-DE8A-40AC-97E0-077488CFC733}" dt="2023-04-05T20:13:39.649" v="2842" actId="26606"/>
          <ac:spMkLst>
            <pc:docMk/>
            <pc:sldMk cId="2243494996" sldId="277"/>
            <ac:spMk id="41" creationId="{1DCECA6D-996A-491F-9000-A1C6DDAB351A}"/>
          </ac:spMkLst>
        </pc:spChg>
        <pc:spChg chg="add del">
          <ac:chgData name="VERA COSTA" userId="8fa6e6cc310c29d2" providerId="LiveId" clId="{E0F8B7F0-DE8A-40AC-97E0-077488CFC733}" dt="2023-04-05T20:13:39.649" v="2842" actId="26606"/>
          <ac:spMkLst>
            <pc:docMk/>
            <pc:sldMk cId="2243494996" sldId="277"/>
            <ac:spMk id="42" creationId="{71B9E7F2-705C-4516-9EC3-E4E766F29B0B}"/>
          </ac:spMkLst>
        </pc:spChg>
        <pc:spChg chg="add del">
          <ac:chgData name="VERA COSTA" userId="8fa6e6cc310c29d2" providerId="LiveId" clId="{E0F8B7F0-DE8A-40AC-97E0-077488CFC733}" dt="2023-04-05T20:10:42.973" v="2827" actId="26606"/>
          <ac:spMkLst>
            <pc:docMk/>
            <pc:sldMk cId="2243494996" sldId="277"/>
            <ac:spMk id="44" creationId="{59C0AD34-689A-4954-B857-28A56A031CCA}"/>
          </ac:spMkLst>
        </pc:spChg>
        <pc:spChg chg="add del">
          <ac:chgData name="VERA COSTA" userId="8fa6e6cc310c29d2" providerId="LiveId" clId="{E0F8B7F0-DE8A-40AC-97E0-077488CFC733}" dt="2023-04-05T20:10:42.973" v="2827" actId="26606"/>
          <ac:spMkLst>
            <pc:docMk/>
            <pc:sldMk cId="2243494996" sldId="277"/>
            <ac:spMk id="69" creationId="{0D46847E-DF7B-4BE5-BA10-97AFF961CC86}"/>
          </ac:spMkLst>
        </pc:spChg>
        <pc:spChg chg="add del">
          <ac:chgData name="VERA COSTA" userId="8fa6e6cc310c29d2" providerId="LiveId" clId="{E0F8B7F0-DE8A-40AC-97E0-077488CFC733}" dt="2023-04-05T20:10:42.973" v="2827" actId="26606"/>
          <ac:spMkLst>
            <pc:docMk/>
            <pc:sldMk cId="2243494996" sldId="277"/>
            <ac:spMk id="71" creationId="{227E50E2-800F-4574-8926-D1DB68914B2C}"/>
          </ac:spMkLst>
        </pc:spChg>
        <pc:spChg chg="add del">
          <ac:chgData name="VERA COSTA" userId="8fa6e6cc310c29d2" providerId="LiveId" clId="{E0F8B7F0-DE8A-40AC-97E0-077488CFC733}" dt="2023-04-05T20:10:42.973" v="2827" actId="26606"/>
          <ac:spMkLst>
            <pc:docMk/>
            <pc:sldMk cId="2243494996" sldId="277"/>
            <ac:spMk id="73" creationId="{7DC56226-648F-4399-93F6-94D24B604695}"/>
          </ac:spMkLst>
        </pc:spChg>
        <pc:spChg chg="add">
          <ac:chgData name="VERA COSTA" userId="8fa6e6cc310c29d2" providerId="LiveId" clId="{E0F8B7F0-DE8A-40AC-97E0-077488CFC733}" dt="2023-04-05T20:13:39.649" v="2842" actId="26606"/>
          <ac:spMkLst>
            <pc:docMk/>
            <pc:sldMk cId="2243494996" sldId="277"/>
            <ac:spMk id="99" creationId="{48CAE4AE-A9DF-45AF-9A9C-1712BC63418E}"/>
          </ac:spMkLst>
        </pc:spChg>
        <pc:spChg chg="add">
          <ac:chgData name="VERA COSTA" userId="8fa6e6cc310c29d2" providerId="LiveId" clId="{E0F8B7F0-DE8A-40AC-97E0-077488CFC733}" dt="2023-04-05T20:13:39.649" v="2842" actId="26606"/>
          <ac:spMkLst>
            <pc:docMk/>
            <pc:sldMk cId="2243494996" sldId="277"/>
            <ac:spMk id="124" creationId="{E972DE0D-2E53-4159-ABD3-C601524262C2}"/>
          </ac:spMkLst>
        </pc:spChg>
        <pc:grpChg chg="add del">
          <ac:chgData name="VERA COSTA" userId="8fa6e6cc310c29d2" providerId="LiveId" clId="{E0F8B7F0-DE8A-40AC-97E0-077488CFC733}" dt="2023-04-05T20:10:48.960" v="2828" actId="26606"/>
          <ac:grpSpMkLst>
            <pc:docMk/>
            <pc:sldMk cId="2243494996" sldId="277"/>
            <ac:grpSpMk id="12" creationId="{44E06636-FD81-4CFB-877B-32085067C3D3}"/>
          </ac:grpSpMkLst>
        </pc:grpChg>
        <pc:grpChg chg="add del">
          <ac:chgData name="VERA COSTA" userId="8fa6e6cc310c29d2" providerId="LiveId" clId="{E0F8B7F0-DE8A-40AC-97E0-077488CFC733}" dt="2023-04-05T20:13:39.649" v="2842" actId="26606"/>
          <ac:grpSpMkLst>
            <pc:docMk/>
            <pc:sldMk cId="2243494996" sldId="277"/>
            <ac:grpSpMk id="43" creationId="{94D407F9-E967-4A7C-ABD7-F02C785FD52E}"/>
          </ac:grpSpMkLst>
        </pc:grpChg>
        <pc:grpChg chg="add del">
          <ac:chgData name="VERA COSTA" userId="8fa6e6cc310c29d2" providerId="LiveId" clId="{E0F8B7F0-DE8A-40AC-97E0-077488CFC733}" dt="2023-04-05T20:10:42.973" v="2827" actId="26606"/>
          <ac:grpSpMkLst>
            <pc:docMk/>
            <pc:sldMk cId="2243494996" sldId="277"/>
            <ac:grpSpMk id="46" creationId="{2EF251E5-B061-410C-B249-58C6857613E1}"/>
          </ac:grpSpMkLst>
        </pc:grpChg>
        <pc:grpChg chg="add del">
          <ac:chgData name="VERA COSTA" userId="8fa6e6cc310c29d2" providerId="LiveId" clId="{E0F8B7F0-DE8A-40AC-97E0-077488CFC733}" dt="2023-04-05T20:13:39.649" v="2842" actId="26606"/>
          <ac:grpSpMkLst>
            <pc:docMk/>
            <pc:sldMk cId="2243494996" sldId="277"/>
            <ac:grpSpMk id="93" creationId="{96B6439A-6986-4ED1-9F17-A87907F27777}"/>
          </ac:grpSpMkLst>
        </pc:grpChg>
        <pc:grpChg chg="add">
          <ac:chgData name="VERA COSTA" userId="8fa6e6cc310c29d2" providerId="LiveId" clId="{E0F8B7F0-DE8A-40AC-97E0-077488CFC733}" dt="2023-04-05T20:13:39.649" v="2842" actId="26606"/>
          <ac:grpSpMkLst>
            <pc:docMk/>
            <pc:sldMk cId="2243494996" sldId="277"/>
            <ac:grpSpMk id="101" creationId="{6C272060-BC98-4C91-A58F-4DFEC566CF7F}"/>
          </ac:grpSpMkLst>
        </pc:grpChg>
        <pc:graphicFrameChg chg="add del mod">
          <ac:chgData name="VERA COSTA" userId="8fa6e6cc310c29d2" providerId="LiveId" clId="{E0F8B7F0-DE8A-40AC-97E0-077488CFC733}" dt="2023-04-05T20:13:13.519" v="2841" actId="12084"/>
          <ac:graphicFrameMkLst>
            <pc:docMk/>
            <pc:sldMk cId="2243494996" sldId="277"/>
            <ac:graphicFrameMk id="11" creationId="{45F00F39-E906-3C89-F597-032F463A4289}"/>
          </ac:graphicFrameMkLst>
        </pc:graphicFrameChg>
        <pc:picChg chg="add del mod">
          <ac:chgData name="VERA COSTA" userId="8fa6e6cc310c29d2" providerId="LiveId" clId="{E0F8B7F0-DE8A-40AC-97E0-077488CFC733}" dt="2023-04-05T20:18:07.028" v="2877" actId="14100"/>
          <ac:picMkLst>
            <pc:docMk/>
            <pc:sldMk cId="2243494996" sldId="277"/>
            <ac:picMk id="7" creationId="{3C98FE9B-C4CE-088A-AA2D-8073DD204E0F}"/>
          </ac:picMkLst>
        </pc:picChg>
      </pc:sldChg>
      <pc:sldChg chg="addSp delSp modSp mod modTransition setBg">
        <pc:chgData name="VERA COSTA" userId="8fa6e6cc310c29d2" providerId="LiveId" clId="{E0F8B7F0-DE8A-40AC-97E0-077488CFC733}" dt="2023-04-05T22:05:12.843" v="4516"/>
        <pc:sldMkLst>
          <pc:docMk/>
          <pc:sldMk cId="2069393026" sldId="278"/>
        </pc:sldMkLst>
        <pc:spChg chg="mod">
          <ac:chgData name="VERA COSTA" userId="8fa6e6cc310c29d2" providerId="LiveId" clId="{E0F8B7F0-DE8A-40AC-97E0-077488CFC733}" dt="2023-04-05T19:39:57.860" v="2537" actId="1076"/>
          <ac:spMkLst>
            <pc:docMk/>
            <pc:sldMk cId="2069393026" sldId="278"/>
            <ac:spMk id="2" creationId="{8A4E0A63-A388-49B1-A04E-27CE9BD622EF}"/>
          </ac:spMkLst>
        </pc:spChg>
        <pc:spChg chg="del mod">
          <ac:chgData name="VERA COSTA" userId="8fa6e6cc310c29d2" providerId="LiveId" clId="{E0F8B7F0-DE8A-40AC-97E0-077488CFC733}" dt="2023-04-05T18:40:42.041" v="807" actId="478"/>
          <ac:spMkLst>
            <pc:docMk/>
            <pc:sldMk cId="2069393026" sldId="278"/>
            <ac:spMk id="3" creationId="{005C44B1-BA82-483C-BD91-F89067442F9E}"/>
          </ac:spMkLst>
        </pc:spChg>
        <pc:spChg chg="del mod">
          <ac:chgData name="VERA COSTA" userId="8fa6e6cc310c29d2" providerId="LiveId" clId="{E0F8B7F0-DE8A-40AC-97E0-077488CFC733}" dt="2023-04-05T18:40:45.255" v="808" actId="478"/>
          <ac:spMkLst>
            <pc:docMk/>
            <pc:sldMk cId="2069393026" sldId="278"/>
            <ac:spMk id="4" creationId="{79ED4A67-3A46-4F54-A12A-EAE1B53E6457}"/>
          </ac:spMkLst>
        </pc:spChg>
        <pc:spChg chg="del mod">
          <ac:chgData name="VERA COSTA" userId="8fa6e6cc310c29d2" providerId="LiveId" clId="{E0F8B7F0-DE8A-40AC-97E0-077488CFC733}" dt="2023-04-05T18:40:04.112" v="789" actId="478"/>
          <ac:spMkLst>
            <pc:docMk/>
            <pc:sldMk cId="2069393026" sldId="278"/>
            <ac:spMk id="5" creationId="{06E82690-B145-4D4F-B2D1-0B2A8C50FD71}"/>
          </ac:spMkLst>
        </pc:spChg>
        <pc:spChg chg="del mod">
          <ac:chgData name="VERA COSTA" userId="8fa6e6cc310c29d2" providerId="LiveId" clId="{E0F8B7F0-DE8A-40AC-97E0-077488CFC733}" dt="2023-04-05T18:40:27.756" v="800" actId="478"/>
          <ac:spMkLst>
            <pc:docMk/>
            <pc:sldMk cId="2069393026" sldId="278"/>
            <ac:spMk id="6" creationId="{7640DF9D-0C9E-4C5D-9635-6B4DE10CCEE5}"/>
          </ac:spMkLst>
        </pc:spChg>
        <pc:spChg chg="mod">
          <ac:chgData name="VERA COSTA" userId="8fa6e6cc310c29d2" providerId="LiveId" clId="{E0F8B7F0-DE8A-40AC-97E0-077488CFC733}" dt="2023-04-05T19:40:33.347" v="2538" actId="1582"/>
          <ac:spMkLst>
            <pc:docMk/>
            <pc:sldMk cId="2069393026" sldId="278"/>
            <ac:spMk id="7" creationId="{40297407-CE4E-4284-879D-AEC395713625}"/>
          </ac:spMkLst>
        </pc:spChg>
        <pc:spChg chg="del mod">
          <ac:chgData name="VERA COSTA" userId="8fa6e6cc310c29d2" providerId="LiveId" clId="{E0F8B7F0-DE8A-40AC-97E0-077488CFC733}" dt="2023-04-05T18:40:13.602" v="796" actId="478"/>
          <ac:spMkLst>
            <pc:docMk/>
            <pc:sldMk cId="2069393026" sldId="278"/>
            <ac:spMk id="8" creationId="{F5C3A7BE-F7FC-4942-A31A-491A8A806103}"/>
          </ac:spMkLst>
        </pc:spChg>
        <pc:spChg chg="del mod">
          <ac:chgData name="VERA COSTA" userId="8fa6e6cc310c29d2" providerId="LiveId" clId="{E0F8B7F0-DE8A-40AC-97E0-077488CFC733}" dt="2023-04-05T18:40:10.712" v="794" actId="478"/>
          <ac:spMkLst>
            <pc:docMk/>
            <pc:sldMk cId="2069393026" sldId="278"/>
            <ac:spMk id="9" creationId="{95CCE699-03D1-4642-B46A-B14EF17DA183}"/>
          </ac:spMkLst>
        </pc:spChg>
        <pc:spChg chg="del mod">
          <ac:chgData name="VERA COSTA" userId="8fa6e6cc310c29d2" providerId="LiveId" clId="{E0F8B7F0-DE8A-40AC-97E0-077488CFC733}" dt="2023-04-05T18:40:07.363" v="791" actId="478"/>
          <ac:spMkLst>
            <pc:docMk/>
            <pc:sldMk cId="2069393026" sldId="278"/>
            <ac:spMk id="10" creationId="{BC1DF189-6F2F-4C21-88CC-C82D3D0D147B}"/>
          </ac:spMkLst>
        </pc:spChg>
        <pc:spChg chg="add del mod">
          <ac:chgData name="VERA COSTA" userId="8fa6e6cc310c29d2" providerId="LiveId" clId="{E0F8B7F0-DE8A-40AC-97E0-077488CFC733}" dt="2023-04-05T18:40:05.384" v="790" actId="478"/>
          <ac:spMkLst>
            <pc:docMk/>
            <pc:sldMk cId="2069393026" sldId="278"/>
            <ac:spMk id="12" creationId="{206F76B6-A5F2-CE79-BC70-E6354E4612CA}"/>
          </ac:spMkLst>
        </pc:spChg>
        <pc:spChg chg="add del mod">
          <ac:chgData name="VERA COSTA" userId="8fa6e6cc310c29d2" providerId="LiveId" clId="{E0F8B7F0-DE8A-40AC-97E0-077488CFC733}" dt="2023-04-05T18:40:08.402" v="793" actId="478"/>
          <ac:spMkLst>
            <pc:docMk/>
            <pc:sldMk cId="2069393026" sldId="278"/>
            <ac:spMk id="14" creationId="{385AC51F-F280-F585-EF44-A8388554FEFA}"/>
          </ac:spMkLst>
        </pc:spChg>
        <pc:spChg chg="add del mod">
          <ac:chgData name="VERA COSTA" userId="8fa6e6cc310c29d2" providerId="LiveId" clId="{E0F8B7F0-DE8A-40AC-97E0-077488CFC733}" dt="2023-04-05T18:40:17.342" v="798" actId="478"/>
          <ac:spMkLst>
            <pc:docMk/>
            <pc:sldMk cId="2069393026" sldId="278"/>
            <ac:spMk id="16" creationId="{9DB24F73-4446-A74E-21FC-79177B94C7B5}"/>
          </ac:spMkLst>
        </pc:spChg>
        <pc:spChg chg="add del mod">
          <ac:chgData name="VERA COSTA" userId="8fa6e6cc310c29d2" providerId="LiveId" clId="{E0F8B7F0-DE8A-40AC-97E0-077488CFC733}" dt="2023-04-05T18:40:20.082" v="799" actId="478"/>
          <ac:spMkLst>
            <pc:docMk/>
            <pc:sldMk cId="2069393026" sldId="278"/>
            <ac:spMk id="18" creationId="{064EDCA7-370C-7DE1-AF1B-8CFA003C5331}"/>
          </ac:spMkLst>
        </pc:spChg>
        <pc:spChg chg="add del mod">
          <ac:chgData name="VERA COSTA" userId="8fa6e6cc310c29d2" providerId="LiveId" clId="{E0F8B7F0-DE8A-40AC-97E0-077488CFC733}" dt="2023-04-05T18:40:28.561" v="802" actId="478"/>
          <ac:spMkLst>
            <pc:docMk/>
            <pc:sldMk cId="2069393026" sldId="278"/>
            <ac:spMk id="20" creationId="{39C11B75-B3C8-3FD1-A0EE-3AF5C3AFC867}"/>
          </ac:spMkLst>
        </pc:spChg>
        <pc:spChg chg="del mod">
          <ac:chgData name="VERA COSTA" userId="8fa6e6cc310c29d2" providerId="LiveId" clId="{E0F8B7F0-DE8A-40AC-97E0-077488CFC733}" dt="2023-04-05T18:40:38.821" v="806" actId="478"/>
          <ac:spMkLst>
            <pc:docMk/>
            <pc:sldMk cId="2069393026" sldId="278"/>
            <ac:spMk id="32" creationId="{D5DB19F8-B538-4965-BA90-ED372B99F5DC}"/>
          </ac:spMkLst>
        </pc:spChg>
      </pc:sldChg>
      <pc:sldChg chg="modSp del">
        <pc:chgData name="VERA COSTA" userId="8fa6e6cc310c29d2" providerId="LiveId" clId="{E0F8B7F0-DE8A-40AC-97E0-077488CFC733}" dt="2023-04-05T18:35:21.343" v="409" actId="47"/>
        <pc:sldMkLst>
          <pc:docMk/>
          <pc:sldMk cId="1417396711" sldId="280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" creationId="{935C0770-A36E-4500-AA2E-F3DE8416AD1E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3" creationId="{2CC7E0A4-FE8E-4F7B-8370-1FA3484B614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4" creationId="{5CE495FC-7E0A-4342-A40D-3B65DCA780C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5" creationId="{AB97FAAF-FD5C-4EDE-A2D8-148266453488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6" creationId="{7F0BD43D-EBFD-48E7-A1D3-EB9228D4C58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7" creationId="{E9C0C8B1-2DBC-40B1-BBA7-7B3D396478A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8" creationId="{B2F06784-6A30-4941-B70A-A58B611950D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4" creationId="{568D7422-F48C-4829-8937-7DA701F3303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5" creationId="{225FED20-8F0E-4B86-88AD-F902806B2CA0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6" creationId="{2329531A-E68A-4913-9B66-062FBAC6D24D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7" creationId="{69ADCED5-CED8-4991-9B1E-DB7381BE743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8" creationId="{E8BD1918-91E9-45FF-B758-93DAFA9EAFE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29" creationId="{BF7EE2E1-DA9E-4645-BC0D-305C1F12118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417396711" sldId="280"/>
            <ac:spMk id="42" creationId="{8ADD2DBD-D314-47B1-BD25-DAF6D4437F74}"/>
          </ac:spMkLst>
        </pc:spChg>
      </pc:sldChg>
      <pc:sldChg chg="addSp delSp modSp mod modTransition setBg">
        <pc:chgData name="VERA COSTA" userId="8fa6e6cc310c29d2" providerId="LiveId" clId="{E0F8B7F0-DE8A-40AC-97E0-077488CFC733}" dt="2023-04-08T22:12:06.864" v="5308" actId="1076"/>
        <pc:sldMkLst>
          <pc:docMk/>
          <pc:sldMk cId="3477453048" sldId="282"/>
        </pc:sldMkLst>
        <pc:spChg chg="mod">
          <ac:chgData name="VERA COSTA" userId="8fa6e6cc310c29d2" providerId="LiveId" clId="{E0F8B7F0-DE8A-40AC-97E0-077488CFC733}" dt="2023-04-08T22:08:25.418" v="5278" actId="20577"/>
          <ac:spMkLst>
            <pc:docMk/>
            <pc:sldMk cId="3477453048" sldId="282"/>
            <ac:spMk id="2" creationId="{27A6F7BB-30A8-4980-AD4A-2FB0B53FA6C9}"/>
          </ac:spMkLst>
        </pc:spChg>
        <pc:spChg chg="del mod">
          <ac:chgData name="VERA COSTA" userId="8fa6e6cc310c29d2" providerId="LiveId" clId="{E0F8B7F0-DE8A-40AC-97E0-077488CFC733}" dt="2023-04-05T20:20:35.168" v="2922" actId="478"/>
          <ac:spMkLst>
            <pc:docMk/>
            <pc:sldMk cId="3477453048" sldId="282"/>
            <ac:spMk id="3" creationId="{02F9CC1F-102C-49CC-B646-8E6826368A81}"/>
          </ac:spMkLst>
        </pc:spChg>
        <pc:spChg chg="mod">
          <ac:chgData name="VERA COSTA" userId="8fa6e6cc310c29d2" providerId="LiveId" clId="{E0F8B7F0-DE8A-40AC-97E0-077488CFC733}" dt="2023-04-08T22:12:06.864" v="5308" actId="1076"/>
          <ac:spMkLst>
            <pc:docMk/>
            <pc:sldMk cId="3477453048" sldId="282"/>
            <ac:spMk id="4" creationId="{33808A03-6EC3-48BE-9D18-5A746D09243E}"/>
          </ac:spMkLst>
        </pc:spChg>
        <pc:spChg chg="del mod">
          <ac:chgData name="VERA COSTA" userId="8fa6e6cc310c29d2" providerId="LiveId" clId="{E0F8B7F0-DE8A-40AC-97E0-077488CFC733}" dt="2023-04-05T21:10:27.715" v="3485" actId="478"/>
          <ac:spMkLst>
            <pc:docMk/>
            <pc:sldMk cId="3477453048" sldId="282"/>
            <ac:spMk id="5" creationId="{46868410-BE8A-4C98-9C72-20D0A2A6A8B9}"/>
          </ac:spMkLst>
        </pc:spChg>
        <pc:spChg chg="add del mod">
          <ac:chgData name="VERA COSTA" userId="8fa6e6cc310c29d2" providerId="LiveId" clId="{E0F8B7F0-DE8A-40AC-97E0-077488CFC733}" dt="2023-04-05T20:21:57.608" v="2924" actId="478"/>
          <ac:spMkLst>
            <pc:docMk/>
            <pc:sldMk cId="3477453048" sldId="282"/>
            <ac:spMk id="6" creationId="{12B5E0B8-E856-2A1E-3FD1-5BA74882FFD6}"/>
          </ac:spMkLst>
        </pc:spChg>
        <pc:spChg chg="add del mod">
          <ac:chgData name="VERA COSTA" userId="8fa6e6cc310c29d2" providerId="LiveId" clId="{E0F8B7F0-DE8A-40AC-97E0-077488CFC733}" dt="2023-04-05T20:26:21.623" v="3068" actId="478"/>
          <ac:spMkLst>
            <pc:docMk/>
            <pc:sldMk cId="3477453048" sldId="282"/>
            <ac:spMk id="7" creationId="{D73F6E60-9C76-FEF7-7D6C-35FB96D9A1E6}"/>
          </ac:spMkLst>
        </pc:spChg>
        <pc:spChg chg="mod">
          <ac:chgData name="VERA COSTA" userId="8fa6e6cc310c29d2" providerId="LiveId" clId="{E0F8B7F0-DE8A-40AC-97E0-077488CFC733}" dt="2023-04-08T22:01:37.634" v="5241" actId="20577"/>
          <ac:spMkLst>
            <pc:docMk/>
            <pc:sldMk cId="3477453048" sldId="282"/>
            <ac:spMk id="24" creationId="{7BAD1FFF-8B97-4CD1-85E7-B7738EAD28CD}"/>
          </ac:spMkLst>
        </pc:spChg>
        <pc:spChg chg="mod">
          <ac:chgData name="VERA COSTA" userId="8fa6e6cc310c29d2" providerId="LiveId" clId="{E0F8B7F0-DE8A-40AC-97E0-077488CFC733}" dt="2023-04-08T22:01:35.143" v="5240" actId="20577"/>
          <ac:spMkLst>
            <pc:docMk/>
            <pc:sldMk cId="3477453048" sldId="282"/>
            <ac:spMk id="33" creationId="{10C8C8C1-99D8-4034-A628-DECEB703BA1D}"/>
          </ac:spMkLst>
        </pc:spChg>
        <pc:spChg chg="mod">
          <ac:chgData name="VERA COSTA" userId="8fa6e6cc310c29d2" providerId="LiveId" clId="{E0F8B7F0-DE8A-40AC-97E0-077488CFC733}" dt="2023-04-08T22:01:51.572" v="5245" actId="20577"/>
          <ac:spMkLst>
            <pc:docMk/>
            <pc:sldMk cId="3477453048" sldId="282"/>
            <ac:spMk id="34" creationId="{08CA58D6-00FD-4D81-A0F6-215C4D558912}"/>
          </ac:spMkLst>
        </pc:spChg>
        <pc:spChg chg="mod">
          <ac:chgData name="VERA COSTA" userId="8fa6e6cc310c29d2" providerId="LiveId" clId="{E0F8B7F0-DE8A-40AC-97E0-077488CFC733}" dt="2023-04-08T22:02:30.355" v="5256" actId="20577"/>
          <ac:spMkLst>
            <pc:docMk/>
            <pc:sldMk cId="3477453048" sldId="282"/>
            <ac:spMk id="35" creationId="{60D37431-6A3A-47F6-A367-B5ADCF66AE37}"/>
          </ac:spMkLst>
        </pc:spChg>
        <pc:spChg chg="mod">
          <ac:chgData name="VERA COSTA" userId="8fa6e6cc310c29d2" providerId="LiveId" clId="{E0F8B7F0-DE8A-40AC-97E0-077488CFC733}" dt="2023-04-08T22:01:44.261" v="5243" actId="20577"/>
          <ac:spMkLst>
            <pc:docMk/>
            <pc:sldMk cId="3477453048" sldId="282"/>
            <ac:spMk id="36" creationId="{B76FA389-A54D-4E4B-81DA-DBA175D78FEC}"/>
          </ac:spMkLst>
        </pc:spChg>
        <pc:spChg chg="mod">
          <ac:chgData name="VERA COSTA" userId="8fa6e6cc310c29d2" providerId="LiveId" clId="{E0F8B7F0-DE8A-40AC-97E0-077488CFC733}" dt="2023-04-08T22:00:58.823" v="5225" actId="20577"/>
          <ac:spMkLst>
            <pc:docMk/>
            <pc:sldMk cId="3477453048" sldId="282"/>
            <ac:spMk id="37" creationId="{65786675-BFC6-4743-BFD3-D64691F771D8}"/>
          </ac:spMkLst>
        </pc:spChg>
        <pc:spChg chg="mod">
          <ac:chgData name="VERA COSTA" userId="8fa6e6cc310c29d2" providerId="LiveId" clId="{E0F8B7F0-DE8A-40AC-97E0-077488CFC733}" dt="2023-04-08T22:01:59.667" v="5248" actId="20577"/>
          <ac:spMkLst>
            <pc:docMk/>
            <pc:sldMk cId="3477453048" sldId="282"/>
            <ac:spMk id="38" creationId="{97062F49-F468-4EA6-B6BF-94BFF89FDCB7}"/>
          </ac:spMkLst>
        </pc:spChg>
        <pc:spChg chg="mod">
          <ac:chgData name="VERA COSTA" userId="8fa6e6cc310c29d2" providerId="LiveId" clId="{E0F8B7F0-DE8A-40AC-97E0-077488CFC733}" dt="2023-04-08T22:00:36.379" v="5217" actId="20577"/>
          <ac:spMkLst>
            <pc:docMk/>
            <pc:sldMk cId="3477453048" sldId="282"/>
            <ac:spMk id="39" creationId="{59D9F00A-8CF0-41E8-9BB6-3B8ECDA55D49}"/>
          </ac:spMkLst>
        </pc:spChg>
        <pc:picChg chg="mod">
          <ac:chgData name="VERA COSTA" userId="8fa6e6cc310c29d2" providerId="LiveId" clId="{E0F8B7F0-DE8A-40AC-97E0-077488CFC733}" dt="2023-04-05T21:14:10.381" v="3573" actId="1582"/>
          <ac:picMkLst>
            <pc:docMk/>
            <pc:sldMk cId="3477453048" sldId="282"/>
            <ac:picMk id="26" creationId="{E287A61C-B7FB-4B69-97E7-7B7AFC8A5D33}"/>
          </ac:picMkLst>
        </pc:picChg>
        <pc:picChg chg="mod">
          <ac:chgData name="VERA COSTA" userId="8fa6e6cc310c29d2" providerId="LiveId" clId="{E0F8B7F0-DE8A-40AC-97E0-077488CFC733}" dt="2023-04-05T21:14:32.629" v="3576" actId="1582"/>
          <ac:picMkLst>
            <pc:docMk/>
            <pc:sldMk cId="3477453048" sldId="282"/>
            <ac:picMk id="43" creationId="{F328CD15-EA0E-49AD-A3C6-5798A372AA53}"/>
          </ac:picMkLst>
        </pc:picChg>
        <pc:picChg chg="mod">
          <ac:chgData name="VERA COSTA" userId="8fa6e6cc310c29d2" providerId="LiveId" clId="{E0F8B7F0-DE8A-40AC-97E0-077488CFC733}" dt="2023-04-05T21:14:24.914" v="3575" actId="1582"/>
          <ac:picMkLst>
            <pc:docMk/>
            <pc:sldMk cId="3477453048" sldId="282"/>
            <ac:picMk id="45" creationId="{4442FA67-BF04-4E45-BFD9-78BF43789E09}"/>
          </ac:picMkLst>
        </pc:picChg>
        <pc:picChg chg="mod">
          <ac:chgData name="VERA COSTA" userId="8fa6e6cc310c29d2" providerId="LiveId" clId="{E0F8B7F0-DE8A-40AC-97E0-077488CFC733}" dt="2023-04-05T21:14:19.441" v="3574" actId="1582"/>
          <ac:picMkLst>
            <pc:docMk/>
            <pc:sldMk cId="3477453048" sldId="282"/>
            <ac:picMk id="47" creationId="{8AF5260A-2860-4F88-BA4D-70530D3E14AA}"/>
          </ac:picMkLst>
        </pc:picChg>
      </pc:sldChg>
      <pc:sldChg chg="modSp del">
        <pc:chgData name="VERA COSTA" userId="8fa6e6cc310c29d2" providerId="LiveId" clId="{E0F8B7F0-DE8A-40AC-97E0-077488CFC733}" dt="2023-04-05T18:35:48.950" v="412" actId="47"/>
        <pc:sldMkLst>
          <pc:docMk/>
          <pc:sldMk cId="3396266754" sldId="283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2" creationId="{27A6F7BB-30A8-4980-AD4A-2FB0B53FA6C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3" creationId="{1833164A-09D8-4E05-899E-C830A562A44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4" creationId="{79EB4DEA-4DCD-421C-A905-7EFCAE898907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5" creationId="{2E1923C7-5010-4C4F-A932-4BDA0B62A7C0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36" creationId="{23BA8AAF-B08B-441B-AAF3-590A568329B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49" creationId="{27CB5CB7-B854-4F48-954C-5CF86CC9146D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50" creationId="{540F887C-E8EB-4467-90FE-023D47FFB45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51" creationId="{C1C77C5B-2A5F-4999-A5BF-F60EA88DE493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52" creationId="{E07741A2-243F-4086-945C-BCA1F24E6DB5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61" creationId="{F1C860E6-FF87-419F-8B26-B8EA4D5F3D3D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62" creationId="{F1AF6C54-9939-432B-BBC2-5E0C0F8B2D8C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63" creationId="{41797063-0A46-4FCE-86CB-FC66F997C5F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64" creationId="{3ECD1D6F-7DAE-4DCC-BBB4-CD519379CDF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69" creationId="{A5A9CD8D-31A9-4139-87B2-349EA8E1478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70" creationId="{58753412-8033-48AD-80DF-945C72BC7335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71" creationId="{A45FE9A3-15E0-49FA-B6E5-DB16CD0C2C8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72" creationId="{0420E7B5-7D79-437C-BC6E-11C9C9C73D1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73" creationId="{E1FCDD58-01CD-47CF-AB15-A511E9D3612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74" creationId="{2E2604A9-4BB8-4144-914B-DCF4F13DF3D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396266754" sldId="283"/>
            <ac:spMk id="75" creationId="{72076C4D-9688-4C1A-AB51-8F1051A803A9}"/>
          </ac:spMkLst>
        </pc:sp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38" creationId="{6E64DC71-C9CE-47FF-A3B6-597A9B09EC98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42" creationId="{03BE9C30-CAE7-4AE5-8722-B20E200AC048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46" creationId="{F8B9EE09-9F4E-47F5-82E5-A135C37A6E26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54" creationId="{B789A13E-52C8-4E94-89B2-D51A0739F00A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58" creationId="{67F12A1B-1645-4C97-AE80-CC96C4998E2E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66" creationId="{448282B4-E477-4ECE-BC09-7EA9451D9AEE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78" creationId="{15824874-C00E-4835-97F0-43C416DDCACC}"/>
          </ac:picMkLst>
        </pc:picChg>
        <pc:picChg chg="mod">
          <ac:chgData name="VERA COSTA" userId="8fa6e6cc310c29d2" providerId="LiveId" clId="{E0F8B7F0-DE8A-40AC-97E0-077488CFC733}" dt="2023-04-05T18:30:06.085" v="0"/>
          <ac:picMkLst>
            <pc:docMk/>
            <pc:sldMk cId="3396266754" sldId="283"/>
            <ac:picMk id="83" creationId="{96405252-7726-442E-9D15-755840A5AF27}"/>
          </ac:picMkLst>
        </pc:picChg>
      </pc:sldChg>
      <pc:sldChg chg="modSp del mod">
        <pc:chgData name="VERA COSTA" userId="8fa6e6cc310c29d2" providerId="LiveId" clId="{E0F8B7F0-DE8A-40AC-97E0-077488CFC733}" dt="2023-04-05T18:39:45.342" v="766" actId="47"/>
        <pc:sldMkLst>
          <pc:docMk/>
          <pc:sldMk cId="1844941827" sldId="289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2" creationId="{75031FE9-9059-4FE8-B4AC-9771F23A1B89}"/>
          </ac:spMkLst>
        </pc:spChg>
        <pc:spChg chg="mod">
          <ac:chgData name="VERA COSTA" userId="8fa6e6cc310c29d2" providerId="LiveId" clId="{E0F8B7F0-DE8A-40AC-97E0-077488CFC733}" dt="2023-04-05T18:30:06.275" v="5" actId="27636"/>
          <ac:spMkLst>
            <pc:docMk/>
            <pc:sldMk cId="1844941827" sldId="289"/>
            <ac:spMk id="3" creationId="{D4A2EB3F-4D60-451F-8F45-7D6654D2FCD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4" creationId="{AC1C80FB-53F9-42EE-B1E6-D0F998EC5DFA}"/>
          </ac:spMkLst>
        </pc:spChg>
        <pc:spChg chg="mod">
          <ac:chgData name="VERA COSTA" userId="8fa6e6cc310c29d2" providerId="LiveId" clId="{E0F8B7F0-DE8A-40AC-97E0-077488CFC733}" dt="2023-04-05T18:30:06.275" v="6" actId="27636"/>
          <ac:spMkLst>
            <pc:docMk/>
            <pc:sldMk cId="1844941827" sldId="289"/>
            <ac:spMk id="5" creationId="{E81BA2B5-6A90-4204-ABDD-7183FBB03A0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6" creationId="{7E7D4C34-22A0-4D54-A07D-E1E9A11463E5}"/>
          </ac:spMkLst>
        </pc:spChg>
        <pc:spChg chg="mod">
          <ac:chgData name="VERA COSTA" userId="8fa6e6cc310c29d2" providerId="LiveId" clId="{E0F8B7F0-DE8A-40AC-97E0-077488CFC733}" dt="2023-04-05T18:30:06.275" v="8" actId="27636"/>
          <ac:spMkLst>
            <pc:docMk/>
            <pc:sldMk cId="1844941827" sldId="289"/>
            <ac:spMk id="7" creationId="{301D392D-FB66-47A0-B628-5ADE822A2CF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8" creationId="{51C26CE0-2506-4B44-A26F-C12BFA5B18B5}"/>
          </ac:spMkLst>
        </pc:spChg>
        <pc:spChg chg="mod">
          <ac:chgData name="VERA COSTA" userId="8fa6e6cc310c29d2" providerId="LiveId" clId="{E0F8B7F0-DE8A-40AC-97E0-077488CFC733}" dt="2023-04-05T18:30:06.275" v="7" actId="27636"/>
          <ac:spMkLst>
            <pc:docMk/>
            <pc:sldMk cId="1844941827" sldId="289"/>
            <ac:spMk id="9" creationId="{868F40F8-BF35-45E9-B3DD-5436362D746E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10" creationId="{7F39C97C-2DDC-4706-B96C-B02FAE53A42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20" creationId="{A74D661B-510C-4CF2-BF77-3EAFB649883D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21" creationId="{7E44CAC0-3B5A-49F6-A2CB-0BC80D111A87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844941827" sldId="289"/>
            <ac:spMk id="22" creationId="{5D1BD041-3428-4D62-934F-F3FF6D36F90F}"/>
          </ac:spMkLst>
        </pc:spChg>
      </pc:sldChg>
      <pc:sldChg chg="modSp del">
        <pc:chgData name="VERA COSTA" userId="8fa6e6cc310c29d2" providerId="LiveId" clId="{E0F8B7F0-DE8A-40AC-97E0-077488CFC733}" dt="2023-04-05T18:35:54.208" v="413" actId="47"/>
        <pc:sldMkLst>
          <pc:docMk/>
          <pc:sldMk cId="1177824853" sldId="290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2" creationId="{9C1BF33B-5572-4A00-A55C-1E13A6B3A8F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3" creationId="{82A4739B-8DE9-4523-8034-4E83861CCF73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4" creationId="{21CF2BB3-1E12-4189-9F5F-EF136C62E39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5" creationId="{68145D0E-892D-492B-8AD6-551CF27DD5F7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6" creationId="{3ED3951E-8DE6-4BA9-B9BA-CFCDF432226C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7" creationId="{A563C171-5812-4E79-804A-ED04E1BD313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8" creationId="{3AD8A4DC-ECAA-4D59-BE12-EBEDDE9E2A7D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9" creationId="{9BFC0B64-8F13-426F-B6C5-9C9427ACAD7E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0" creationId="{C66E4F1A-AD73-4086-B578-235F0B9F1FC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1" creationId="{345C82A0-3F56-47BD-9FB2-6B56DA715F93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2" creationId="{F70E657A-85D8-48A8-B017-274F0C32C5C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3" creationId="{69F9DEC9-77BC-482D-ACFB-0F2B6DC65F9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4" creationId="{C487CCC0-D329-4C1F-A1CD-04930A23C5C3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5" creationId="{34E62770-EE0A-4D83-B50E-CD868056030E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6" creationId="{AAB421C5-B6AC-48B8-8AEB-AB16AAE5010E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1177824853" sldId="290"/>
            <ac:spMk id="17" creationId="{025753CB-8973-4FAE-BB5D-5CC96CE338D4}"/>
          </ac:spMkLst>
        </pc:spChg>
      </pc:sldChg>
      <pc:sldChg chg="modSp del">
        <pc:chgData name="VERA COSTA" userId="8fa6e6cc310c29d2" providerId="LiveId" clId="{E0F8B7F0-DE8A-40AC-97E0-077488CFC733}" dt="2023-04-05T18:39:23.332" v="764" actId="47"/>
        <pc:sldMkLst>
          <pc:docMk/>
          <pc:sldMk cId="404854312" sldId="292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2" creationId="{5864BC4F-3D59-464A-857E-6F155B368ED7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5" creationId="{79C22D8C-87A6-47AD-8D29-FBBA539EDBE2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6" creationId="{4D346909-C2E0-4F1D-90FC-F5E1D8DFB515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7" creationId="{EBC02F21-4E3C-469E-B11C-9214231082D3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9" creationId="{8C1455DF-5CEC-44A2-A92D-8E901D15B7CC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10" creationId="{7C7E7B18-D05F-4C44-8718-8C671160FC98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11" creationId="{C4EAD5C6-02F0-4D27-8D85-1BD5EA833D6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19" creationId="{791D6145-F7F7-43DE-A16B-BF4F9607D4E8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20" creationId="{BC46925A-8382-42EB-891C-DBB4EAAA33F8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21" creationId="{318AFADE-B54F-4988-8000-B9336A395336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22" creationId="{F296843C-0ED0-4314-A6F0-DD60C828DDFB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23" creationId="{649BF20C-562E-400E-BEA6-1D5F81F2FE44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04854312" sldId="292"/>
            <ac:spMk id="24" creationId="{5AA25980-D334-4FC0-9091-936E53B8D321}"/>
          </ac:spMkLst>
        </pc:spChg>
      </pc:sldChg>
      <pc:sldChg chg="modSp del">
        <pc:chgData name="VERA COSTA" userId="8fa6e6cc310c29d2" providerId="LiveId" clId="{E0F8B7F0-DE8A-40AC-97E0-077488CFC733}" dt="2023-04-05T18:35:41.603" v="410" actId="47"/>
        <pc:sldMkLst>
          <pc:docMk/>
          <pc:sldMk cId="473871986" sldId="293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473871986" sldId="293"/>
            <ac:spMk id="2" creationId="{402600B4-5BE8-447C-8531-6CD75CB45735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73871986" sldId="293"/>
            <ac:spMk id="3" creationId="{217076FA-2B16-4A6F-9631-8D175CE7886C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73871986" sldId="293"/>
            <ac:spMk id="4" creationId="{971188AF-1B8F-40DD-90B1-DC0F52BA46BA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73871986" sldId="293"/>
            <ac:spMk id="5" creationId="{7088B044-C125-4F21-B6E1-ECBEB9762151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73871986" sldId="293"/>
            <ac:spMk id="9" creationId="{C54CD4A7-4E1A-4902-993B-81A396A3670C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473871986" sldId="293"/>
            <ac:spMk id="75" creationId="{5425916A-A2C0-45C3-9A48-E48DEB97F631}"/>
          </ac:spMkLst>
        </pc:spChg>
      </pc:sldChg>
      <pc:sldChg chg="modSp del mod">
        <pc:chgData name="VERA COSTA" userId="8fa6e6cc310c29d2" providerId="LiveId" clId="{E0F8B7F0-DE8A-40AC-97E0-077488CFC733}" dt="2023-04-05T19:03:04.039" v="2413" actId="47"/>
        <pc:sldMkLst>
          <pc:docMk/>
          <pc:sldMk cId="3084972071" sldId="294"/>
        </pc:sldMkLst>
        <pc:spChg chg="mod">
          <ac:chgData name="VERA COSTA" userId="8fa6e6cc310c29d2" providerId="LiveId" clId="{E0F8B7F0-DE8A-40AC-97E0-077488CFC733}" dt="2023-04-05T18:30:06.085" v="0"/>
          <ac:spMkLst>
            <pc:docMk/>
            <pc:sldMk cId="3084972071" sldId="294"/>
            <ac:spMk id="2" creationId="{16684294-49A0-4C63-A7D7-E3BF9E591F5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084972071" sldId="294"/>
            <ac:spMk id="3" creationId="{BA35BD6B-402B-4987-9FCE-9A6924EE2F00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084972071" sldId="294"/>
            <ac:spMk id="4" creationId="{E259ECD5-0EAD-48D0-B30B-16305BC1062F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084972071" sldId="294"/>
            <ac:spMk id="6" creationId="{A6861FF3-B902-4DEC-B46D-0F2E499C51CF}"/>
          </ac:spMkLst>
        </pc:spChg>
        <pc:spChg chg="mod">
          <ac:chgData name="VERA COSTA" userId="8fa6e6cc310c29d2" providerId="LiveId" clId="{E0F8B7F0-DE8A-40AC-97E0-077488CFC733}" dt="2023-04-05T18:30:06.304" v="20" actId="27636"/>
          <ac:spMkLst>
            <pc:docMk/>
            <pc:sldMk cId="3084972071" sldId="294"/>
            <ac:spMk id="7" creationId="{05941AA2-C85B-41A7-9264-A0C66F32930C}"/>
          </ac:spMkLst>
        </pc:spChg>
        <pc:spChg chg="mod">
          <ac:chgData name="VERA COSTA" userId="8fa6e6cc310c29d2" providerId="LiveId" clId="{E0F8B7F0-DE8A-40AC-97E0-077488CFC733}" dt="2023-04-05T18:30:06.307" v="25" actId="27636"/>
          <ac:spMkLst>
            <pc:docMk/>
            <pc:sldMk cId="3084972071" sldId="294"/>
            <ac:spMk id="8" creationId="{2C4BD3D3-C7A9-46F1-8ED8-AB8D1BB89262}"/>
          </ac:spMkLst>
        </pc:spChg>
        <pc:spChg chg="mod">
          <ac:chgData name="VERA COSTA" userId="8fa6e6cc310c29d2" providerId="LiveId" clId="{E0F8B7F0-DE8A-40AC-97E0-077488CFC733}" dt="2023-04-05T18:30:06.307" v="22" actId="27636"/>
          <ac:spMkLst>
            <pc:docMk/>
            <pc:sldMk cId="3084972071" sldId="294"/>
            <ac:spMk id="9" creationId="{873EDDDB-6509-4407-BA35-232AAF9F198D}"/>
          </ac:spMkLst>
        </pc:spChg>
        <pc:spChg chg="mod">
          <ac:chgData name="VERA COSTA" userId="8fa6e6cc310c29d2" providerId="LiveId" clId="{E0F8B7F0-DE8A-40AC-97E0-077488CFC733}" dt="2023-04-05T18:30:06.307" v="33" actId="27636"/>
          <ac:spMkLst>
            <pc:docMk/>
            <pc:sldMk cId="3084972071" sldId="294"/>
            <ac:spMk id="10" creationId="{A33A061F-AC2A-4E3F-B448-DC6FEC307A53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084972071" sldId="294"/>
            <ac:spMk id="11" creationId="{44D29552-2F85-4F4F-9B7F-B79798681FB6}"/>
          </ac:spMkLst>
        </pc:spChg>
        <pc:spChg chg="mod">
          <ac:chgData name="VERA COSTA" userId="8fa6e6cc310c29d2" providerId="LiveId" clId="{E0F8B7F0-DE8A-40AC-97E0-077488CFC733}" dt="2023-04-05T18:30:06.314" v="37" actId="27636"/>
          <ac:spMkLst>
            <pc:docMk/>
            <pc:sldMk cId="3084972071" sldId="294"/>
            <ac:spMk id="12" creationId="{FAC81818-8260-4E49-9FCC-569FDE30B0B1}"/>
          </ac:spMkLst>
        </pc:spChg>
        <pc:spChg chg="mod">
          <ac:chgData name="VERA COSTA" userId="8fa6e6cc310c29d2" providerId="LiveId" clId="{E0F8B7F0-DE8A-40AC-97E0-077488CFC733}" dt="2023-04-05T18:30:06.314" v="38" actId="27636"/>
          <ac:spMkLst>
            <pc:docMk/>
            <pc:sldMk cId="3084972071" sldId="294"/>
            <ac:spMk id="13" creationId="{D1FD068B-6917-4C40-B40D-5F7B670EA7BE}"/>
          </ac:spMkLst>
        </pc:spChg>
        <pc:spChg chg="mod">
          <ac:chgData name="VERA COSTA" userId="8fa6e6cc310c29d2" providerId="LiveId" clId="{E0F8B7F0-DE8A-40AC-97E0-077488CFC733}" dt="2023-04-05T18:30:06.307" v="30" actId="27636"/>
          <ac:spMkLst>
            <pc:docMk/>
            <pc:sldMk cId="3084972071" sldId="294"/>
            <ac:spMk id="14" creationId="{EEAE71AD-30AF-4021-B577-B686EC6DA329}"/>
          </ac:spMkLst>
        </pc:spChg>
        <pc:spChg chg="mod">
          <ac:chgData name="VERA COSTA" userId="8fa6e6cc310c29d2" providerId="LiveId" clId="{E0F8B7F0-DE8A-40AC-97E0-077488CFC733}" dt="2023-04-05T18:30:06.314" v="41" actId="27636"/>
          <ac:spMkLst>
            <pc:docMk/>
            <pc:sldMk cId="3084972071" sldId="294"/>
            <ac:spMk id="15" creationId="{4A477EE3-A17C-4158-91E8-03A401BE96CB}"/>
          </ac:spMkLst>
        </pc:spChg>
        <pc:spChg chg="mod">
          <ac:chgData name="VERA COSTA" userId="8fa6e6cc310c29d2" providerId="LiveId" clId="{E0F8B7F0-DE8A-40AC-97E0-077488CFC733}" dt="2023-04-05T18:30:06.307" v="28" actId="27636"/>
          <ac:spMkLst>
            <pc:docMk/>
            <pc:sldMk cId="3084972071" sldId="294"/>
            <ac:spMk id="16" creationId="{D8E5FFBE-125E-43C8-A66E-DE8D2FE7AF38}"/>
          </ac:spMkLst>
        </pc:spChg>
        <pc:spChg chg="mod">
          <ac:chgData name="VERA COSTA" userId="8fa6e6cc310c29d2" providerId="LiveId" clId="{E0F8B7F0-DE8A-40AC-97E0-077488CFC733}" dt="2023-04-05T18:30:06.314" v="42" actId="27636"/>
          <ac:spMkLst>
            <pc:docMk/>
            <pc:sldMk cId="3084972071" sldId="294"/>
            <ac:spMk id="17" creationId="{7209F81D-5EC6-4D97-B0C2-AC00081AB1A7}"/>
          </ac:spMkLst>
        </pc:spChg>
        <pc:spChg chg="mod">
          <ac:chgData name="VERA COSTA" userId="8fa6e6cc310c29d2" providerId="LiveId" clId="{E0F8B7F0-DE8A-40AC-97E0-077488CFC733}" dt="2023-04-05T18:30:06.307" v="23" actId="27636"/>
          <ac:spMkLst>
            <pc:docMk/>
            <pc:sldMk cId="3084972071" sldId="294"/>
            <ac:spMk id="18" creationId="{C477818B-3CAB-4A39-939D-99E98D2EE682}"/>
          </ac:spMkLst>
        </pc:spChg>
        <pc:spChg chg="mod">
          <ac:chgData name="VERA COSTA" userId="8fa6e6cc310c29d2" providerId="LiveId" clId="{E0F8B7F0-DE8A-40AC-97E0-077488CFC733}" dt="2023-04-05T18:30:06.314" v="39" actId="27636"/>
          <ac:spMkLst>
            <pc:docMk/>
            <pc:sldMk cId="3084972071" sldId="294"/>
            <ac:spMk id="19" creationId="{A7907FC8-DAAF-4896-A2B1-C173BF2FAE69}"/>
          </ac:spMkLst>
        </pc:spChg>
        <pc:spChg chg="mod">
          <ac:chgData name="VERA COSTA" userId="8fa6e6cc310c29d2" providerId="LiveId" clId="{E0F8B7F0-DE8A-40AC-97E0-077488CFC733}" dt="2023-04-05T18:30:06.314" v="43" actId="27636"/>
          <ac:spMkLst>
            <pc:docMk/>
            <pc:sldMk cId="3084972071" sldId="294"/>
            <ac:spMk id="20" creationId="{FEC65619-A68A-4D21-9D17-40F8692EF196}"/>
          </ac:spMkLst>
        </pc:spChg>
        <pc:spChg chg="mod">
          <ac:chgData name="VERA COSTA" userId="8fa6e6cc310c29d2" providerId="LiveId" clId="{E0F8B7F0-DE8A-40AC-97E0-077488CFC733}" dt="2023-04-05T18:30:06.314" v="40" actId="27636"/>
          <ac:spMkLst>
            <pc:docMk/>
            <pc:sldMk cId="3084972071" sldId="294"/>
            <ac:spMk id="21" creationId="{D9C4CCA5-A2BE-4897-994D-9B1669D69FD3}"/>
          </ac:spMkLst>
        </pc:spChg>
        <pc:spChg chg="mod">
          <ac:chgData name="VERA COSTA" userId="8fa6e6cc310c29d2" providerId="LiveId" clId="{E0F8B7F0-DE8A-40AC-97E0-077488CFC733}" dt="2023-04-05T18:30:06.294" v="17" actId="27636"/>
          <ac:spMkLst>
            <pc:docMk/>
            <pc:sldMk cId="3084972071" sldId="294"/>
            <ac:spMk id="22" creationId="{0C5FD452-DC3E-4D62-B19B-0A79E604A8A8}"/>
          </ac:spMkLst>
        </pc:spChg>
        <pc:spChg chg="mod">
          <ac:chgData name="VERA COSTA" userId="8fa6e6cc310c29d2" providerId="LiveId" clId="{E0F8B7F0-DE8A-40AC-97E0-077488CFC733}" dt="2023-04-05T18:30:06.307" v="26" actId="27636"/>
          <ac:spMkLst>
            <pc:docMk/>
            <pc:sldMk cId="3084972071" sldId="294"/>
            <ac:spMk id="23" creationId="{96D290B2-F312-4D9A-96C7-D40523406AC5}"/>
          </ac:spMkLst>
        </pc:spChg>
        <pc:spChg chg="mod">
          <ac:chgData name="VERA COSTA" userId="8fa6e6cc310c29d2" providerId="LiveId" clId="{E0F8B7F0-DE8A-40AC-97E0-077488CFC733}" dt="2023-04-05T18:30:06.294" v="18" actId="27636"/>
          <ac:spMkLst>
            <pc:docMk/>
            <pc:sldMk cId="3084972071" sldId="294"/>
            <ac:spMk id="24" creationId="{80E52477-0BA9-471B-B2C2-F1A03FCF188F}"/>
          </ac:spMkLst>
        </pc:spChg>
        <pc:spChg chg="mod">
          <ac:chgData name="VERA COSTA" userId="8fa6e6cc310c29d2" providerId="LiveId" clId="{E0F8B7F0-DE8A-40AC-97E0-077488CFC733}" dt="2023-04-05T18:30:06.307" v="27" actId="27636"/>
          <ac:spMkLst>
            <pc:docMk/>
            <pc:sldMk cId="3084972071" sldId="294"/>
            <ac:spMk id="25" creationId="{70D1D022-03FA-47E6-8430-252C6D5B4C4E}"/>
          </ac:spMkLst>
        </pc:spChg>
        <pc:spChg chg="mod">
          <ac:chgData name="VERA COSTA" userId="8fa6e6cc310c29d2" providerId="LiveId" clId="{E0F8B7F0-DE8A-40AC-97E0-077488CFC733}" dt="2023-04-05T18:30:06.307" v="34" actId="27636"/>
          <ac:spMkLst>
            <pc:docMk/>
            <pc:sldMk cId="3084972071" sldId="294"/>
            <ac:spMk id="26" creationId="{FA7483FC-7290-41B1-B371-ECA1174519DE}"/>
          </ac:spMkLst>
        </pc:spChg>
        <pc:spChg chg="mod">
          <ac:chgData name="VERA COSTA" userId="8fa6e6cc310c29d2" providerId="LiveId" clId="{E0F8B7F0-DE8A-40AC-97E0-077488CFC733}" dt="2023-04-05T18:30:06.307" v="31" actId="27636"/>
          <ac:spMkLst>
            <pc:docMk/>
            <pc:sldMk cId="3084972071" sldId="294"/>
            <ac:spMk id="27" creationId="{1787EDAC-5EAB-4A0D-9BD2-D6E9FD0B26A1}"/>
          </ac:spMkLst>
        </pc:spChg>
        <pc:spChg chg="mod">
          <ac:chgData name="VERA COSTA" userId="8fa6e6cc310c29d2" providerId="LiveId" clId="{E0F8B7F0-DE8A-40AC-97E0-077488CFC733}" dt="2023-04-05T18:30:06.294" v="16" actId="27636"/>
          <ac:spMkLst>
            <pc:docMk/>
            <pc:sldMk cId="3084972071" sldId="294"/>
            <ac:spMk id="28" creationId="{D149E385-DCE9-4DC9-8F0A-F8BAF02D9797}"/>
          </ac:spMkLst>
        </pc:spChg>
        <pc:spChg chg="mod">
          <ac:chgData name="VERA COSTA" userId="8fa6e6cc310c29d2" providerId="LiveId" clId="{E0F8B7F0-DE8A-40AC-97E0-077488CFC733}" dt="2023-04-05T18:30:06.307" v="29" actId="27636"/>
          <ac:spMkLst>
            <pc:docMk/>
            <pc:sldMk cId="3084972071" sldId="294"/>
            <ac:spMk id="29" creationId="{B7A506EE-32D5-4685-97A6-8FDFEF238C43}"/>
          </ac:spMkLst>
        </pc:spChg>
        <pc:spChg chg="mod">
          <ac:chgData name="VERA COSTA" userId="8fa6e6cc310c29d2" providerId="LiveId" clId="{E0F8B7F0-DE8A-40AC-97E0-077488CFC733}" dt="2023-04-05T18:30:06.314" v="35" actId="27636"/>
          <ac:spMkLst>
            <pc:docMk/>
            <pc:sldMk cId="3084972071" sldId="294"/>
            <ac:spMk id="30" creationId="{E80CB353-63CA-4305-9748-807B6905DBFF}"/>
          </ac:spMkLst>
        </pc:spChg>
        <pc:spChg chg="mod">
          <ac:chgData name="VERA COSTA" userId="8fa6e6cc310c29d2" providerId="LiveId" clId="{E0F8B7F0-DE8A-40AC-97E0-077488CFC733}" dt="2023-04-05T18:30:06.307" v="32" actId="27636"/>
          <ac:spMkLst>
            <pc:docMk/>
            <pc:sldMk cId="3084972071" sldId="294"/>
            <ac:spMk id="31" creationId="{1B52C010-5159-4F61-821F-E73647E7C066}"/>
          </ac:spMkLst>
        </pc:spChg>
        <pc:spChg chg="mod">
          <ac:chgData name="VERA COSTA" userId="8fa6e6cc310c29d2" providerId="LiveId" clId="{E0F8B7F0-DE8A-40AC-97E0-077488CFC733}" dt="2023-04-05T18:30:06.304" v="21" actId="27636"/>
          <ac:spMkLst>
            <pc:docMk/>
            <pc:sldMk cId="3084972071" sldId="294"/>
            <ac:spMk id="52" creationId="{EFC30FAC-E9E5-427E-B670-7978BE575652}"/>
          </ac:spMkLst>
        </pc:spChg>
        <pc:spChg chg="mod">
          <ac:chgData name="VERA COSTA" userId="8fa6e6cc310c29d2" providerId="LiveId" clId="{E0F8B7F0-DE8A-40AC-97E0-077488CFC733}" dt="2023-04-05T18:30:06.304" v="19" actId="27636"/>
          <ac:spMkLst>
            <pc:docMk/>
            <pc:sldMk cId="3084972071" sldId="294"/>
            <ac:spMk id="54" creationId="{E0CD2DAB-9E42-4D11-A98D-56ECD20DBC7E}"/>
          </ac:spMkLst>
        </pc:spChg>
        <pc:spChg chg="mod">
          <ac:chgData name="VERA COSTA" userId="8fa6e6cc310c29d2" providerId="LiveId" clId="{E0F8B7F0-DE8A-40AC-97E0-077488CFC733}" dt="2023-04-05T18:30:06.314" v="36" actId="27636"/>
          <ac:spMkLst>
            <pc:docMk/>
            <pc:sldMk cId="3084972071" sldId="294"/>
            <ac:spMk id="56" creationId="{6E8FAB27-F000-4DFF-8595-B8ADBB6058E9}"/>
          </ac:spMkLst>
        </pc:spChg>
        <pc:spChg chg="mod">
          <ac:chgData name="VERA COSTA" userId="8fa6e6cc310c29d2" providerId="LiveId" clId="{E0F8B7F0-DE8A-40AC-97E0-077488CFC733}" dt="2023-04-05T18:30:06.085" v="0"/>
          <ac:spMkLst>
            <pc:docMk/>
            <pc:sldMk cId="3084972071" sldId="294"/>
            <ac:spMk id="66" creationId="{FF303B66-BE3D-4142-824A-9EE2B01725EA}"/>
          </ac:spMkLst>
        </pc:spChg>
        <pc:spChg chg="mod">
          <ac:chgData name="VERA COSTA" userId="8fa6e6cc310c29d2" providerId="LiveId" clId="{E0F8B7F0-DE8A-40AC-97E0-077488CFC733}" dt="2023-04-05T18:30:06.307" v="24" actId="27636"/>
          <ac:spMkLst>
            <pc:docMk/>
            <pc:sldMk cId="3084972071" sldId="294"/>
            <ac:spMk id="110" creationId="{2FF506C9-7C92-4B9C-A356-9B519D03C78D}"/>
          </ac:spMkLst>
        </pc:spChg>
      </pc:sldChg>
      <pc:sldMasterChg chg="delSldLayout modSldLayout">
        <pc:chgData name="VERA COSTA" userId="8fa6e6cc310c29d2" providerId="LiveId" clId="{E0F8B7F0-DE8A-40AC-97E0-077488CFC733}" dt="2023-04-05T19:03:04.039" v="2413" actId="47"/>
        <pc:sldMasterMkLst>
          <pc:docMk/>
          <pc:sldMasterMk cId="2895279524" sldId="2147483702"/>
        </pc:sldMasterMkLst>
        <pc:sldLayoutChg chg="delSp">
          <pc:chgData name="VERA COSTA" userId="8fa6e6cc310c29d2" providerId="LiveId" clId="{E0F8B7F0-DE8A-40AC-97E0-077488CFC733}" dt="2023-04-05T18:30:06.085" v="0"/>
          <pc:sldLayoutMkLst>
            <pc:docMk/>
            <pc:sldMasterMk cId="2895279524" sldId="2147483702"/>
            <pc:sldLayoutMk cId="2520110857" sldId="2147483720"/>
          </pc:sldLayoutMkLst>
          <pc:spChg chg="del">
            <ac:chgData name="VERA COSTA" userId="8fa6e6cc310c29d2" providerId="LiveId" clId="{E0F8B7F0-DE8A-40AC-97E0-077488CFC733}" dt="2023-04-05T18:30:06.085" v="0"/>
            <ac:spMkLst>
              <pc:docMk/>
              <pc:sldMasterMk cId="2895279524" sldId="2147483702"/>
              <pc:sldLayoutMk cId="2520110857" sldId="2147483720"/>
              <ac:spMk id="12" creationId="{9D2AF524-D4B4-4A3A-9CE4-EDAFE1D5A37B}"/>
            </ac:spMkLst>
          </pc:spChg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2520110857" sldId="2147483720"/>
              <ac:cxnSpMk id="3" creationId="{D3795F91-C721-4363-956D-756673AE7957}"/>
            </ac:cxnSpMkLst>
          </pc:cxnChg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2520110857" sldId="2147483720"/>
              <ac:cxnSpMk id="4" creationId="{8AC14461-E27D-413D-B31A-47B74646AF25}"/>
            </ac:cxnSpMkLst>
          </pc:cxnChg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2520110857" sldId="2147483720"/>
              <ac:cxnSpMk id="8" creationId="{4D6AEA4C-7710-4829-BA87-8DD77F15932C}"/>
            </ac:cxnSpMkLst>
          </pc:cxnChg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2520110857" sldId="2147483720"/>
              <ac:cxnSpMk id="9" creationId="{E9BD473E-6203-491C-87AC-54AC0AB23333}"/>
            </ac:cxnSpMkLst>
          </pc:cxnChg>
        </pc:sldLayoutChg>
        <pc:sldLayoutChg chg="del">
          <pc:chgData name="VERA COSTA" userId="8fa6e6cc310c29d2" providerId="LiveId" clId="{E0F8B7F0-DE8A-40AC-97E0-077488CFC733}" dt="2023-04-05T18:34:46.598" v="405" actId="47"/>
          <pc:sldLayoutMkLst>
            <pc:docMk/>
            <pc:sldMasterMk cId="2895279524" sldId="2147483702"/>
            <pc:sldLayoutMk cId="2139951355" sldId="2147483721"/>
          </pc:sldLayoutMkLst>
        </pc:sldLayoutChg>
        <pc:sldLayoutChg chg="del">
          <pc:chgData name="VERA COSTA" userId="8fa6e6cc310c29d2" providerId="LiveId" clId="{E0F8B7F0-DE8A-40AC-97E0-077488CFC733}" dt="2023-04-05T18:39:45.342" v="766" actId="47"/>
          <pc:sldLayoutMkLst>
            <pc:docMk/>
            <pc:sldMasterMk cId="2895279524" sldId="2147483702"/>
            <pc:sldLayoutMk cId="3511114903" sldId="2147483722"/>
          </pc:sldLayoutMkLst>
        </pc:sldLayoutChg>
        <pc:sldLayoutChg chg="del">
          <pc:chgData name="VERA COSTA" userId="8fa6e6cc310c29d2" providerId="LiveId" clId="{E0F8B7F0-DE8A-40AC-97E0-077488CFC733}" dt="2023-04-05T18:39:29.142" v="765" actId="47"/>
          <pc:sldLayoutMkLst>
            <pc:docMk/>
            <pc:sldMasterMk cId="2895279524" sldId="2147483702"/>
            <pc:sldLayoutMk cId="2388809709" sldId="2147483723"/>
          </pc:sldLayoutMkLst>
        </pc:sldLayoutChg>
        <pc:sldLayoutChg chg="delSp del">
          <pc:chgData name="VERA COSTA" userId="8fa6e6cc310c29d2" providerId="LiveId" clId="{E0F8B7F0-DE8A-40AC-97E0-077488CFC733}" dt="2023-04-05T18:35:11.500" v="407" actId="47"/>
          <pc:sldLayoutMkLst>
            <pc:docMk/>
            <pc:sldMasterMk cId="2895279524" sldId="2147483702"/>
            <pc:sldLayoutMk cId="3091910458" sldId="2147483725"/>
          </pc:sldLayoutMkLst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3091910458" sldId="2147483725"/>
              <ac:cxnSpMk id="16" creationId="{463D7850-C2A6-43CE-BBE4-8E81A0A593BF}"/>
            </ac:cxnSpMkLst>
          </pc:cxnChg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3091910458" sldId="2147483725"/>
              <ac:cxnSpMk id="20" creationId="{EBAD3E03-2E3B-440C-9105-6F9D33006D66}"/>
            </ac:cxnSpMkLst>
          </pc:cxnChg>
        </pc:sldLayoutChg>
        <pc:sldLayoutChg chg="del">
          <pc:chgData name="VERA COSTA" userId="8fa6e6cc310c29d2" providerId="LiveId" clId="{E0F8B7F0-DE8A-40AC-97E0-077488CFC733}" dt="2023-04-05T18:39:23.332" v="764" actId="47"/>
          <pc:sldLayoutMkLst>
            <pc:docMk/>
            <pc:sldMasterMk cId="2895279524" sldId="2147483702"/>
            <pc:sldLayoutMk cId="552427381" sldId="2147483726"/>
          </pc:sldLayoutMkLst>
        </pc:sldLayoutChg>
        <pc:sldLayoutChg chg="del">
          <pc:chgData name="VERA COSTA" userId="8fa6e6cc310c29d2" providerId="LiveId" clId="{E0F8B7F0-DE8A-40AC-97E0-077488CFC733}" dt="2023-04-05T18:35:21.343" v="409" actId="47"/>
          <pc:sldLayoutMkLst>
            <pc:docMk/>
            <pc:sldMasterMk cId="2895279524" sldId="2147483702"/>
            <pc:sldLayoutMk cId="2224260217" sldId="2147483727"/>
          </pc:sldLayoutMkLst>
        </pc:sldLayoutChg>
        <pc:sldLayoutChg chg="del">
          <pc:chgData name="VERA COSTA" userId="8fa6e6cc310c29d2" providerId="LiveId" clId="{E0F8B7F0-DE8A-40AC-97E0-077488CFC733}" dt="2023-04-05T18:35:41.603" v="410" actId="47"/>
          <pc:sldLayoutMkLst>
            <pc:docMk/>
            <pc:sldMasterMk cId="2895279524" sldId="2147483702"/>
            <pc:sldLayoutMk cId="27621964" sldId="2147483729"/>
          </pc:sldLayoutMkLst>
        </pc:sldLayoutChg>
        <pc:sldLayoutChg chg="del">
          <pc:chgData name="VERA COSTA" userId="8fa6e6cc310c29d2" providerId="LiveId" clId="{E0F8B7F0-DE8A-40AC-97E0-077488CFC733}" dt="2023-04-05T19:03:04.039" v="2413" actId="47"/>
          <pc:sldLayoutMkLst>
            <pc:docMk/>
            <pc:sldMasterMk cId="2895279524" sldId="2147483702"/>
            <pc:sldLayoutMk cId="1968049101" sldId="2147483730"/>
          </pc:sldLayoutMkLst>
        </pc:sldLayoutChg>
        <pc:sldLayoutChg chg="del">
          <pc:chgData name="VERA COSTA" userId="8fa6e6cc310c29d2" providerId="LiveId" clId="{E0F8B7F0-DE8A-40AC-97E0-077488CFC733}" dt="2023-04-05T18:35:45.333" v="411" actId="47"/>
          <pc:sldLayoutMkLst>
            <pc:docMk/>
            <pc:sldMasterMk cId="2895279524" sldId="2147483702"/>
            <pc:sldLayoutMk cId="803223741" sldId="2147483731"/>
          </pc:sldLayoutMkLst>
        </pc:sldLayoutChg>
        <pc:sldLayoutChg chg="delSp">
          <pc:chgData name="VERA COSTA" userId="8fa6e6cc310c29d2" providerId="LiveId" clId="{E0F8B7F0-DE8A-40AC-97E0-077488CFC733}" dt="2023-04-05T18:30:06.085" v="0"/>
          <pc:sldLayoutMkLst>
            <pc:docMk/>
            <pc:sldMasterMk cId="2895279524" sldId="2147483702"/>
            <pc:sldLayoutMk cId="2826392078" sldId="2147483732"/>
          </pc:sldLayoutMkLst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2826392078" sldId="2147483732"/>
              <ac:cxnSpMk id="10" creationId="{4E4B72DA-52CB-4D39-A342-8857B4D959B2}"/>
            </ac:cxnSpMkLst>
          </pc:cxnChg>
          <pc:cxnChg chg="del">
            <ac:chgData name="VERA COSTA" userId="8fa6e6cc310c29d2" providerId="LiveId" clId="{E0F8B7F0-DE8A-40AC-97E0-077488CFC733}" dt="2023-04-05T18:30:06.085" v="0"/>
            <ac:cxnSpMkLst>
              <pc:docMk/>
              <pc:sldMasterMk cId="2895279524" sldId="2147483702"/>
              <pc:sldLayoutMk cId="2826392078" sldId="2147483732"/>
              <ac:cxnSpMk id="15" creationId="{21D9BCDA-DFB7-41A4-A7C7-CEE86CEDCBE5}"/>
            </ac:cxnSpMkLst>
          </pc:cxnChg>
        </pc:sldLayoutChg>
        <pc:sldLayoutChg chg="delSp del">
          <pc:chgData name="VERA COSTA" userId="8fa6e6cc310c29d2" providerId="LiveId" clId="{E0F8B7F0-DE8A-40AC-97E0-077488CFC733}" dt="2023-04-05T18:35:48.950" v="412" actId="47"/>
          <pc:sldLayoutMkLst>
            <pc:docMk/>
            <pc:sldMasterMk cId="2895279524" sldId="2147483702"/>
            <pc:sldLayoutMk cId="3500687826" sldId="2147483733"/>
          </pc:sldLayoutMkLst>
          <pc:picChg chg="del">
            <ac:chgData name="VERA COSTA" userId="8fa6e6cc310c29d2" providerId="LiveId" clId="{E0F8B7F0-DE8A-40AC-97E0-077488CFC733}" dt="2023-04-05T18:30:06.085" v="0"/>
            <ac:picMkLst>
              <pc:docMk/>
              <pc:sldMasterMk cId="2895279524" sldId="2147483702"/>
              <pc:sldLayoutMk cId="3500687826" sldId="2147483733"/>
              <ac:picMk id="13" creationId="{B0DFD584-E5CF-41EF-B51E-679CE22DDF93}"/>
            </ac:picMkLst>
          </pc:picChg>
          <pc:picChg chg="del">
            <ac:chgData name="VERA COSTA" userId="8fa6e6cc310c29d2" providerId="LiveId" clId="{E0F8B7F0-DE8A-40AC-97E0-077488CFC733}" dt="2023-04-05T18:30:06.085" v="0"/>
            <ac:picMkLst>
              <pc:docMk/>
              <pc:sldMasterMk cId="2895279524" sldId="2147483702"/>
              <pc:sldLayoutMk cId="3500687826" sldId="2147483733"/>
              <ac:picMk id="14" creationId="{E5C02DDF-25A6-42C7-9525-F279CE2095C0}"/>
            </ac:picMkLst>
          </pc:picChg>
        </pc:sldLayoutChg>
        <pc:sldLayoutChg chg="del">
          <pc:chgData name="VERA COSTA" userId="8fa6e6cc310c29d2" providerId="LiveId" clId="{E0F8B7F0-DE8A-40AC-97E0-077488CFC733}" dt="2023-04-05T18:35:54.208" v="413" actId="47"/>
          <pc:sldLayoutMkLst>
            <pc:docMk/>
            <pc:sldMasterMk cId="2895279524" sldId="2147483702"/>
            <pc:sldLayoutMk cId="3380316510" sldId="2147483734"/>
          </pc:sldLayoutMkLst>
        </pc:sldLayoutChg>
      </pc:sldMasterChg>
      <pc:sldMasterChg chg="modTransition modSldLayout">
        <pc:chgData name="VERA COSTA" userId="8fa6e6cc310c29d2" providerId="LiveId" clId="{E0F8B7F0-DE8A-40AC-97E0-077488CFC733}" dt="2023-04-05T22:05:12.843" v="4516"/>
        <pc:sldMasterMkLst>
          <pc:docMk/>
          <pc:sldMasterMk cId="2715194725" sldId="2147483733"/>
        </pc:sldMasterMkLst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2913025712" sldId="2147483734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705494305" sldId="2147483735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3403664736" sldId="2147483736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2185725806" sldId="2147483737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1918028613" sldId="2147483738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1245598738" sldId="2147483739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2936111669" sldId="2147483740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1950733651" sldId="2147483741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2164466826" sldId="2147483742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670901245" sldId="2147483743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2774424287" sldId="2147483744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194735260" sldId="2147483745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3937976710" sldId="2147483746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739556066" sldId="2147483747"/>
          </pc:sldLayoutMkLst>
        </pc:sldLayoutChg>
        <pc:sldLayoutChg chg="modTransition">
          <pc:chgData name="VERA COSTA" userId="8fa6e6cc310c29d2" providerId="LiveId" clId="{E0F8B7F0-DE8A-40AC-97E0-077488CFC733}" dt="2023-04-05T22:05:12.843" v="4516"/>
          <pc:sldLayoutMkLst>
            <pc:docMk/>
            <pc:sldMasterMk cId="2715194725" sldId="2147483733"/>
            <pc:sldLayoutMk cId="2804954426" sldId="214748374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5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ortaldateologia.org/homilia-do-falso-profeta-francisco-humilhando-de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foto.wuestenigel.com/the-concept-of-delicious-healthy-food-baked-eggplant-with-couscous-chicken-with-mushrooms-and-chickpeas-and-vegetable-slicing/" TargetMode="External"/><Relationship Id="rId7" Type="http://schemas.openxmlformats.org/officeDocument/2006/relationships/hyperlink" Target="https://pxhere.com/en/photo/54466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g"/><Relationship Id="rId5" Type="http://schemas.openxmlformats.org/officeDocument/2006/relationships/hyperlink" Target="https://www.pexels.com/photo/clothes-clothes-shopping-retail-shopping-16170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www.piqsels.com/en/public-domain-photo-zeck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006" y="1872602"/>
            <a:ext cx="8049695" cy="212773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ongenial SemiBold" panose="02000503040000020004" pitchFamily="2" charset="0"/>
              </a:rPr>
              <a:t>Cristo </a:t>
            </a:r>
            <a:r>
              <a:rPr lang="en-US" sz="6000" dirty="0" err="1">
                <a:latin typeface="Congenial SemiBold" panose="02000503040000020004" pitchFamily="2" charset="0"/>
              </a:rPr>
              <a:t>Ressuscitou</a:t>
            </a:r>
            <a:r>
              <a:rPr lang="en-US" sz="6000" dirty="0">
                <a:latin typeface="Congenial SemiBold" panose="02000503040000020004" pitchFamily="2" charset="0"/>
              </a:rPr>
              <a:t>, </a:t>
            </a:r>
            <a:r>
              <a:rPr lang="en-US" sz="6000" dirty="0" err="1">
                <a:latin typeface="Congenial SemiBold" panose="02000503040000020004" pitchFamily="2" charset="0"/>
              </a:rPr>
              <a:t>Aleluia</a:t>
            </a:r>
            <a:r>
              <a:rPr lang="en-US" sz="6000" dirty="0">
                <a:latin typeface="Congenial SemiBold" panose="02000503040000020004" pitchFamily="2" charset="0"/>
              </a:rPr>
              <a:t>!!! </a:t>
            </a:r>
            <a:endParaRPr lang="en-US" dirty="0">
              <a:latin typeface="Congenial SemiBold" panose="0200050304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2138" y="4239966"/>
            <a:ext cx="5414125" cy="119671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ngenial SemiBold" panose="020B0604020202020204" pitchFamily="2" charset="0"/>
              </a:rPr>
              <a:t>Preparação para a Festa da Divina </a:t>
            </a:r>
            <a:r>
              <a:rPr lang="en-US" sz="3200" dirty="0" err="1">
                <a:latin typeface="Congenial SemiBold" panose="020B0604020202020204" pitchFamily="2" charset="0"/>
              </a:rPr>
              <a:t>Misericórdia</a:t>
            </a:r>
            <a:r>
              <a:rPr lang="en-US" sz="3200" dirty="0">
                <a:latin typeface="Congenial SemiBold" panose="020B06040202020202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1A76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onjunto de velas num spa">
            <a:extLst>
              <a:ext uri="{FF2B5EF4-FFF2-40B4-BE49-F238E27FC236}">
                <a16:creationId xmlns:a16="http://schemas.microsoft.com/office/drawing/2014/main" id="{3C98FE9B-C4CE-088A-AA2D-8073DD20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6" r="-1" b="9705"/>
          <a:stretch/>
        </p:blipFill>
        <p:spPr>
          <a:xfrm>
            <a:off x="0" y="0"/>
            <a:ext cx="5970638" cy="686514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638" y="514513"/>
            <a:ext cx="6191200" cy="57226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Clr>
                <a:srgbClr val="D1A766"/>
              </a:buClr>
              <a:buNone/>
            </a:pPr>
            <a:r>
              <a:rPr lang="en-US" sz="128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Oração</a:t>
            </a:r>
            <a:r>
              <a:rPr lang="en-US" sz="128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128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Inicial</a:t>
            </a:r>
            <a:r>
              <a:rPr lang="en-US" sz="128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:</a:t>
            </a:r>
          </a:p>
          <a:p>
            <a:pPr marL="0" indent="0" algn="ctr">
              <a:buClr>
                <a:srgbClr val="D1A766"/>
              </a:buClr>
              <a:buNone/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Sinal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da Cruz</a:t>
            </a:r>
          </a:p>
          <a:p>
            <a:pPr marL="0" indent="0" algn="ctr">
              <a:buClr>
                <a:srgbClr val="D1A766"/>
              </a:buClr>
              <a:buNone/>
            </a:pP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Vinde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Espírito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Santo…</a:t>
            </a:r>
          </a:p>
          <a:p>
            <a:pPr marL="0" indent="0" algn="ctr">
              <a:buClr>
                <a:srgbClr val="D1A766"/>
              </a:buClr>
              <a:buNone/>
            </a:pPr>
            <a:r>
              <a:rPr lang="en-US" sz="56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Oração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à Divina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Misericórdia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pela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Humanidade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inteira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:</a:t>
            </a:r>
          </a:p>
          <a:p>
            <a:pPr marL="0" indent="0" algn="ctr">
              <a:buClr>
                <a:srgbClr val="D1A766"/>
              </a:buClr>
              <a:buNone/>
            </a:pPr>
            <a:r>
              <a:rPr lang="en-US" sz="56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“Ó Deus de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grande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Misericórdia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bondade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infinita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eis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hoje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humanidade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toda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clama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do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abismo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sua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miséria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Misericórdia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Compaixão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clama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com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sua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potente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voz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miséria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. Deus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clemente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não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rejeiteis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oração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dos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exilados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desta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terra. Senhor,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bondade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inconcebível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conheceis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profundamente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nossa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miséria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sabeis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que com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nossas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próprias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forças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não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temos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condições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elevar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até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Vós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isso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suplicamos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adiantai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-Vos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nosso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pedido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com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graça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multiplicai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em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nós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sem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cessar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Misericórdia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para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possamos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cumprir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Santa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Vontade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durante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toda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nossa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vida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hora da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morte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. Que o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poder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Misericórdia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defenda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dos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ataques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dos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inimigos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da nossa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salvação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para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aguardemos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com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confiança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como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filhos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Vossa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Vinda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última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dia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somente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Vós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é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conhecido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esperamos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alcançaremos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tudo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que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nos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foi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prometido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Cristo,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apesar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de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toda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a nossa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miséria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porque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Cristo é a nossa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confiança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;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pelo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seu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Coração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Misericordioso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como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por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uma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porta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aberta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,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entramos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 no </a:t>
            </a:r>
            <a:r>
              <a:rPr kumimoji="0" lang="en-US" altLang="en-US" sz="5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Céu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genial SemiBold" panose="02000503040000020004" pitchFamily="2" charset="0"/>
              </a:rPr>
              <a:t>”.</a:t>
            </a:r>
            <a:endParaRPr lang="en-US" sz="5600" dirty="0"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288" y="4595411"/>
            <a:ext cx="4848225" cy="5143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ongenial SemiBold" panose="02000503040000020004" pitchFamily="2" charset="0"/>
              </a:rPr>
              <a:t>Jesus 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Ressuscitado</a:t>
            </a:r>
            <a:r>
              <a:rPr lang="en-US" sz="1800" dirty="0">
                <a:solidFill>
                  <a:schemeClr val="bg1"/>
                </a:solidFill>
                <a:latin typeface="Congenial SemiBold" panose="02000503040000020004" pitchFamily="2" charset="0"/>
              </a:rPr>
              <a:t>!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Aparece</a:t>
            </a:r>
            <a:r>
              <a:rPr lang="en-US" sz="1800" dirty="0">
                <a:solidFill>
                  <a:schemeClr val="bg1"/>
                </a:solidFill>
                <a:latin typeface="Congenial SemiBold" panose="02000503040000020004" pitchFamily="2" charset="0"/>
              </a:rPr>
              <a:t> a Santa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ongenial SemiBold" panose="02000503040000020004" pitchFamily="2" charset="0"/>
              </a:rPr>
              <a:t>Maria </a:t>
            </a:r>
            <a:r>
              <a:rPr lang="en-US" sz="1800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Madalena</a:t>
            </a:r>
            <a:r>
              <a:rPr lang="en-US" sz="1800" dirty="0">
                <a:solidFill>
                  <a:schemeClr val="bg1"/>
                </a:solidFill>
                <a:latin typeface="Congenial SemiBold" panose="02000503040000020004" pitchFamily="2" charset="0"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7EE0E8-B106-789E-D64A-084ACFE7CA61}"/>
              </a:ext>
            </a:extLst>
          </p:cNvPr>
          <p:cNvSpPr txBox="1"/>
          <p:nvPr/>
        </p:nvSpPr>
        <p:spPr>
          <a:xfrm>
            <a:off x="66502" y="258901"/>
            <a:ext cx="4328216" cy="634019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Congenial SemiBold" panose="02000503040000020004" pitchFamily="2" charset="0"/>
              </a:rPr>
              <a:t>O </a:t>
            </a:r>
            <a:r>
              <a:rPr lang="en-US" sz="1600" b="1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Catecismo</a:t>
            </a:r>
            <a:r>
              <a:rPr lang="en-US" sz="1600" b="1" dirty="0">
                <a:solidFill>
                  <a:schemeClr val="bg1"/>
                </a:solidFill>
                <a:latin typeface="Congenial SemiBold" panose="02000503040000020004" pitchFamily="2" charset="0"/>
              </a:rPr>
              <a:t> CIC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ngenial SemiBold" panose="02000503040000020004" pitchFamily="2" charset="0"/>
              </a:rPr>
              <a:t>  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653. A verdade da 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divindade de Jesus 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é confirmada pela ressurreição. Ele tinha dito: «Quando elevardes o Filho do Homem, então sabereis que “Eu Sou”» 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(Jo 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8, 28). A ressurreição do Crucificado demonstrou que Ele era verdadeiramente «Eu Sou», o Filho de Deus e Ele próprio Deus. São Paulo pôde declarar aos judeus: «E nós vos anunciamos a Boa-Nova de que a promessa feita aos nossos pais, cumpriu-a Deus para os filhos deles ao ressuscitar Jesus, como justamente está escrito no Salmo segundo: “Tu és meu Filho, Eu gerei-Te hoje”» (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Act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 13, 32-33)(581). O mistério da ressurreição de Cristo está estreitamente ligado ao mistério da Encarnação do Filho de Deus. É dele o cumprimento, segundo o desígnio eterno de Deus. 654. Existe um duplo aspecto no mistério pascal: pela sua morte, Cristo liberta-nos do pecado; pela sua ressurreição, abre-nos o acesso a uma nova vida. Esta é, antes de mais, 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a justificação, 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que nos repõe na graça de Deus (582), «para que, assim como Cristo ressuscitou dos mortos […], também nós vivamos uma vida nova» (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Rm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 6, 4). Esta consiste na vitória sobre a morte do pecado e na nova participação na graça (583); realiza a 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adopção filial, 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porque os homens tornam-se irmãos de Cristo, como o próprio Jesus chama aos discípulos depois da ressurreição: «Ide anunciar aos meus irmãos» 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(Mt </a:t>
            </a:r>
            <a:r>
              <a:rPr lang="pt-BR" sz="1300" b="1" i="0" dirty="0">
                <a:solidFill>
                  <a:schemeClr val="accent1">
                    <a:lumMod val="50000"/>
                  </a:schemeClr>
                </a:solidFill>
                <a:effectLst/>
                <a:latin typeface="Congenial SemiBold" panose="02000503040000020004" pitchFamily="2" charset="0"/>
              </a:rPr>
              <a:t>28, 10) (584). Irmãos, não por natureza, mas por dom da graça, porque esta filiação adoptiva proporciona uma participação real na vida do Filho, plenamente revelada na sua ressurreição.</a:t>
            </a:r>
            <a:endParaRPr lang="en-US" sz="1300" b="1" dirty="0">
              <a:solidFill>
                <a:schemeClr val="accent1">
                  <a:lumMod val="50000"/>
                </a:schemeClr>
              </a:solidFill>
              <a:latin typeface="Congenial SemiBold" panose="0200050304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B23D8-7BF5-5C91-DE65-D986F6CC0420}"/>
              </a:ext>
            </a:extLst>
          </p:cNvPr>
          <p:cNvSpPr txBox="1"/>
          <p:nvPr/>
        </p:nvSpPr>
        <p:spPr>
          <a:xfrm>
            <a:off x="9260379" y="3961614"/>
            <a:ext cx="2865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“Eu vim para que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tenham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vida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e a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tenham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abundância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. Eu sou O Bom Pastor. O Bom Pastor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dá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a Sua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vida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pelas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genial SemiBold" panose="02000503040000020004" pitchFamily="2" charset="0"/>
              </a:rPr>
              <a:t>ovelhas</a:t>
            </a:r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.”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ngenial SemiBold" panose="02000503040000020004" pitchFamily="2" charset="0"/>
              </a:rPr>
              <a:t>São João 10,10b e 11.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887" y="1421744"/>
            <a:ext cx="5431971" cy="846301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Salmo 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9991" y="1586204"/>
            <a:ext cx="7523584" cy="5057191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endParaRPr lang="en-ZA" sz="1800" noProof="1">
              <a:solidFill>
                <a:schemeClr val="bg1"/>
              </a:solidFill>
              <a:latin typeface="Congenial SemiBold" panose="02000503040000020004" pitchFamily="2" charset="0"/>
            </a:endParaRPr>
          </a:p>
          <a:p>
            <a:pPr algn="ctr"/>
            <a:r>
              <a:rPr lang="en-ZA" sz="1800" noProof="1">
                <a:solidFill>
                  <a:schemeClr val="bg1"/>
                </a:solidFill>
                <a:latin typeface="Congenial SemiBold" panose="02000503040000020004" pitchFamily="2" charset="0"/>
              </a:rPr>
              <a:t>“O Senhor é meu pastor, nada me falta. Em verdes prados me faz descansar e conduz-me às águas refrescantes. Reconforta a minha alma e guia-me por caminhos retos, por amor do Seu Nome. Ainda que atravesse vales tenebrosos, de nenhum mal terei medo porque Tu estás comigo. A Tua vara e o Teu cajado dão-me confiança. Preparas a mesa para mim à vista dos meus inimigos; ungiste a minha cabeça; a minha taça transbordou. Na verdade, a tua bondade e o teu amor hão de acompanhar-me todos os dias da minha vida,  e habitarei na casa do Senhor para todo o sempre.”</a:t>
            </a:r>
          </a:p>
          <a:p>
            <a:pPr algn="ctr"/>
            <a:r>
              <a:rPr lang="en-ZA" sz="1600" noProof="1">
                <a:solidFill>
                  <a:schemeClr val="bg1"/>
                </a:solidFill>
                <a:latin typeface="Congenial SemiBold" panose="02000503040000020004" pitchFamily="2" charset="0"/>
              </a:rPr>
              <a:t>Bíblia Sagrada-Difusora Bíblica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1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5035" y="1655294"/>
            <a:ext cx="5878286" cy="578483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Jesus,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o </a:t>
            </a:r>
            <a:r>
              <a:rPr lang="en-US" sz="4000" b="1" dirty="0" err="1">
                <a:solidFill>
                  <a:schemeClr val="bg1"/>
                </a:solidFill>
              </a:rPr>
              <a:t>bom</a:t>
            </a:r>
            <a:r>
              <a:rPr lang="en-US" sz="4000" b="1" dirty="0">
                <a:solidFill>
                  <a:schemeClr val="bg1"/>
                </a:solidFill>
              </a:rPr>
              <a:t> pastor!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909" y="3512945"/>
            <a:ext cx="3268399" cy="70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en-US" dirty="0" err="1">
                <a:latin typeface="Congenial SemiBold" panose="02000503040000020004" pitchFamily="2" charset="0"/>
              </a:rPr>
              <a:t>Tua</a:t>
            </a:r>
            <a:r>
              <a:rPr lang="en-US" dirty="0">
                <a:latin typeface="Congenial SemiBold" panose="02000503040000020004" pitchFamily="2" charset="0"/>
              </a:rPr>
              <a:t> Vara e o </a:t>
            </a:r>
            <a:r>
              <a:rPr lang="en-US" dirty="0" err="1">
                <a:latin typeface="Congenial SemiBold" panose="02000503040000020004" pitchFamily="2" charset="0"/>
              </a:rPr>
              <a:t>Cajado</a:t>
            </a:r>
            <a:r>
              <a:rPr lang="en-US" dirty="0">
                <a:latin typeface="Congenial SemiBold" panose="02000503040000020004" pitchFamily="2" charset="0"/>
              </a:rPr>
              <a:t> me </a:t>
            </a:r>
            <a:r>
              <a:rPr lang="en-US" dirty="0" err="1">
                <a:latin typeface="Congenial SemiBold" panose="02000503040000020004" pitchFamily="2" charset="0"/>
              </a:rPr>
              <a:t>dão</a:t>
            </a:r>
            <a:r>
              <a:rPr lang="en-US" dirty="0">
                <a:latin typeface="Congenial SemiBold" panose="02000503040000020004" pitchFamily="2" charset="0"/>
              </a:rPr>
              <a:t> </a:t>
            </a:r>
            <a:r>
              <a:rPr lang="en-US" dirty="0" err="1">
                <a:latin typeface="Congenial SemiBold" panose="02000503040000020004" pitchFamily="2" charset="0"/>
              </a:rPr>
              <a:t>segurança</a:t>
            </a:r>
            <a:r>
              <a:rPr lang="en-US" dirty="0">
                <a:latin typeface="Congenial SemiBold" panose="02000503040000020004" pitchFamily="2" charset="0"/>
              </a:rPr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234" y="4341531"/>
            <a:ext cx="3195751" cy="6596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Congenial SemiBold" panose="02000503040000020004" pitchFamily="2" charset="0"/>
              </a:rPr>
              <a:t>O </a:t>
            </a:r>
            <a:r>
              <a:rPr lang="en-US" dirty="0" err="1">
                <a:latin typeface="Congenial SemiBold" panose="02000503040000020004" pitchFamily="2" charset="0"/>
              </a:rPr>
              <a:t>perdão</a:t>
            </a:r>
            <a:r>
              <a:rPr lang="en-US" dirty="0">
                <a:latin typeface="Congenial SemiBold" panose="02000503040000020004" pitchFamily="2" charset="0"/>
              </a:rPr>
              <a:t> e a misericordia </a:t>
            </a:r>
            <a:r>
              <a:rPr lang="en-US" dirty="0" err="1">
                <a:latin typeface="Congenial SemiBold" panose="02000503040000020004" pitchFamily="2" charset="0"/>
              </a:rPr>
              <a:t>infinita</a:t>
            </a:r>
            <a:r>
              <a:rPr lang="en-US" dirty="0">
                <a:latin typeface="Congenial SemiBold" panose="02000503040000020004" pitchFamily="2" charset="0"/>
              </a:rPr>
              <a:t> de Deus. Nos </a:t>
            </a:r>
            <a:r>
              <a:rPr lang="en-US" dirty="0" err="1">
                <a:latin typeface="Congenial SemiBold" panose="02000503040000020004" pitchFamily="2" charset="0"/>
              </a:rPr>
              <a:t>dá</a:t>
            </a:r>
            <a:r>
              <a:rPr lang="en-US" dirty="0">
                <a:latin typeface="Congenial SemiBold" panose="02000503040000020004" pitchFamily="2" charset="0"/>
              </a:rPr>
              <a:t> </a:t>
            </a:r>
            <a:r>
              <a:rPr lang="en-US" dirty="0" err="1">
                <a:latin typeface="Congenial SemiBold" panose="02000503040000020004" pitchFamily="2" charset="0"/>
              </a:rPr>
              <a:t>restauração</a:t>
            </a:r>
            <a:r>
              <a:rPr lang="en-US" dirty="0">
                <a:latin typeface="Congenial SemiBold" panose="02000503040000020004" pitchFamily="2" charset="0"/>
              </a:rPr>
              <a:t>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91566" y="3485860"/>
            <a:ext cx="3124199" cy="736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n-US" sz="2400" dirty="0">
                <a:latin typeface="Congenial SemiBold" panose="02000503040000020004" pitchFamily="2" charset="0"/>
              </a:rPr>
              <a:t>O </a:t>
            </a:r>
            <a:r>
              <a:rPr lang="en-US" sz="2400" dirty="0" err="1">
                <a:latin typeface="Congenial SemiBold" panose="02000503040000020004" pitchFamily="2" charset="0"/>
              </a:rPr>
              <a:t>Sangue</a:t>
            </a:r>
            <a:r>
              <a:rPr lang="en-US" sz="2400" dirty="0">
                <a:latin typeface="Congenial SemiBold" panose="02000503040000020004" pitchFamily="2" charset="0"/>
              </a:rPr>
              <a:t> e </a:t>
            </a:r>
            <a:r>
              <a:rPr lang="en-US" sz="2400" dirty="0" err="1">
                <a:latin typeface="Congenial SemiBold" panose="02000503040000020004" pitchFamily="2" charset="0"/>
              </a:rPr>
              <a:t>Água</a:t>
            </a:r>
            <a:r>
              <a:rPr lang="en-US" sz="2400" dirty="0">
                <a:latin typeface="Congenial SemiBold" panose="02000503040000020004" pitchFamily="2" charset="0"/>
              </a:rPr>
              <a:t> me </a:t>
            </a:r>
            <a:r>
              <a:rPr lang="en-US" sz="2400" dirty="0" err="1">
                <a:latin typeface="Congenial SemiBold" panose="02000503040000020004" pitchFamily="2" charset="0"/>
              </a:rPr>
              <a:t>dão</a:t>
            </a:r>
            <a:r>
              <a:rPr lang="en-US" sz="2400" dirty="0"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latin typeface="Congenial SemiBold" panose="02000503040000020004" pitchFamily="2" charset="0"/>
              </a:rPr>
              <a:t>Confiança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BDF8B9-53DF-46F4-98D4-053D78D610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91566" y="4343811"/>
            <a:ext cx="3124200" cy="6573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Congenial SemiBold" panose="02000503040000020004" pitchFamily="2" charset="0"/>
              </a:rPr>
              <a:t>Fonte dos Sacramentos, </a:t>
            </a:r>
            <a:r>
              <a:rPr lang="en-US" dirty="0" err="1">
                <a:latin typeface="Congenial SemiBold" panose="02000503040000020004" pitchFamily="2" charset="0"/>
              </a:rPr>
              <a:t>Batismo</a:t>
            </a:r>
            <a:r>
              <a:rPr lang="en-US" dirty="0">
                <a:latin typeface="Congenial SemiBold" panose="02000503040000020004" pitchFamily="2" charset="0"/>
              </a:rPr>
              <a:t>, </a:t>
            </a:r>
            <a:r>
              <a:rPr lang="en-US" dirty="0" err="1">
                <a:latin typeface="Congenial SemiBold" panose="02000503040000020004" pitchFamily="2" charset="0"/>
              </a:rPr>
              <a:t>Eucaristia</a:t>
            </a:r>
            <a:r>
              <a:rPr lang="en-US" dirty="0">
                <a:latin typeface="Congenial SemiBold" panose="02000503040000020004" pitchFamily="2" charset="0"/>
              </a:rPr>
              <a:t>. Nos </a:t>
            </a:r>
            <a:r>
              <a:rPr lang="en-US" dirty="0" err="1">
                <a:latin typeface="Congenial SemiBold" panose="02000503040000020004" pitchFamily="2" charset="0"/>
              </a:rPr>
              <a:t>dá</a:t>
            </a:r>
            <a:r>
              <a:rPr lang="en-US" dirty="0">
                <a:latin typeface="Congenial SemiBold" panose="02000503040000020004" pitchFamily="2" charset="0"/>
              </a:rPr>
              <a:t> </a:t>
            </a:r>
            <a:r>
              <a:rPr lang="en-US" dirty="0" err="1">
                <a:latin typeface="Congenial SemiBold" panose="02000503040000020004" pitchFamily="2" charset="0"/>
              </a:rPr>
              <a:t>vida</a:t>
            </a:r>
            <a:r>
              <a:rPr lang="en-US" dirty="0">
                <a:latin typeface="Congenial SemiBold" panose="02000503040000020004" pitchFamily="2" charset="0"/>
              </a:rPr>
              <a:t> nova.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84064" y="5131173"/>
            <a:ext cx="4823870" cy="578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dirty="0">
                <a:latin typeface="Congenial SemiBold" panose="02000503040000020004" pitchFamily="2" charset="0"/>
              </a:rPr>
              <a:t>O jugo suave e o </a:t>
            </a:r>
            <a:r>
              <a:rPr lang="en-US" dirty="0" err="1">
                <a:latin typeface="Congenial SemiBold" panose="02000503040000020004" pitchFamily="2" charset="0"/>
              </a:rPr>
              <a:t>Fardo</a:t>
            </a:r>
            <a:r>
              <a:rPr lang="en-US" dirty="0">
                <a:latin typeface="Congenial SemiBold" panose="02000503040000020004" pitchFamily="2" charset="0"/>
              </a:rPr>
              <a:t> </a:t>
            </a:r>
            <a:r>
              <a:rPr lang="en-US" dirty="0" err="1">
                <a:latin typeface="Congenial SemiBold" panose="02000503040000020004" pitchFamily="2" charset="0"/>
              </a:rPr>
              <a:t>leve</a:t>
            </a:r>
            <a:r>
              <a:rPr lang="en-US" dirty="0">
                <a:latin typeface="Congenial SemiBold" panose="02000503040000020004" pitchFamily="2" charset="0"/>
              </a:rPr>
              <a:t>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0DB469-503B-40AF-84D1-C69B085AA9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13652" y="5826234"/>
            <a:ext cx="6764694" cy="881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en-US" sz="2600" b="1" dirty="0">
                <a:latin typeface="Congenial SemiBold" panose="02000503040000020004" pitchFamily="2" charset="0"/>
              </a:rPr>
              <a:t>O jugo suave-</a:t>
            </a:r>
            <a:r>
              <a:rPr lang="en-US" sz="2600" b="1" dirty="0" err="1">
                <a:latin typeface="Congenial SemiBold" panose="02000503040000020004" pitchFamily="2" charset="0"/>
              </a:rPr>
              <a:t>Os</a:t>
            </a:r>
            <a:r>
              <a:rPr lang="en-US" sz="2600" b="1" dirty="0">
                <a:latin typeface="Congenial SemiBold" panose="02000503040000020004" pitchFamily="2" charset="0"/>
              </a:rPr>
              <a:t> </a:t>
            </a:r>
            <a:r>
              <a:rPr lang="en-US" sz="2600" b="1" dirty="0" err="1">
                <a:latin typeface="Congenial SemiBold" panose="02000503040000020004" pitchFamily="2" charset="0"/>
              </a:rPr>
              <a:t>Mandamentos</a:t>
            </a:r>
            <a:r>
              <a:rPr lang="en-US" sz="2600" b="1" dirty="0">
                <a:latin typeface="Congenial SemiBold" panose="02000503040000020004" pitchFamily="2" charset="0"/>
              </a:rPr>
              <a:t>/O </a:t>
            </a:r>
            <a:r>
              <a:rPr lang="en-US" sz="2600" b="1" dirty="0" err="1">
                <a:latin typeface="Congenial SemiBold" panose="02000503040000020004" pitchFamily="2" charset="0"/>
              </a:rPr>
              <a:t>fardo</a:t>
            </a:r>
            <a:r>
              <a:rPr lang="en-US" sz="2600" b="1" dirty="0">
                <a:latin typeface="Congenial SemiBold" panose="02000503040000020004" pitchFamily="2" charset="0"/>
              </a:rPr>
              <a:t> </a:t>
            </a:r>
            <a:r>
              <a:rPr lang="en-US" sz="2600" b="1" dirty="0" err="1">
                <a:latin typeface="Congenial SemiBold" panose="02000503040000020004" pitchFamily="2" charset="0"/>
              </a:rPr>
              <a:t>leve-Os</a:t>
            </a:r>
            <a:r>
              <a:rPr lang="en-US" sz="2600" b="1" dirty="0">
                <a:latin typeface="Congenial SemiBold" panose="02000503040000020004" pitchFamily="2" charset="0"/>
              </a:rPr>
              <a:t> Sacramentos </a:t>
            </a:r>
          </a:p>
          <a:p>
            <a:pPr algn="ctr"/>
            <a:r>
              <a:rPr lang="en-US" sz="2400" dirty="0">
                <a:latin typeface="Congenial SemiBold" panose="02000503040000020004" pitchFamily="2" charset="0"/>
              </a:rPr>
              <a:t>São as </a:t>
            </a:r>
            <a:r>
              <a:rPr lang="en-US" sz="2400" dirty="0" err="1">
                <a:latin typeface="Congenial SemiBold" panose="02000503040000020004" pitchFamily="2" charset="0"/>
              </a:rPr>
              <a:t>ofertas</a:t>
            </a:r>
            <a:r>
              <a:rPr lang="en-US" sz="2400" dirty="0">
                <a:latin typeface="Congenial SemiBold" panose="02000503040000020004" pitchFamily="2" charset="0"/>
              </a:rPr>
              <a:t> de Jesus </a:t>
            </a:r>
            <a:r>
              <a:rPr lang="en-US" sz="2400" dirty="0" err="1">
                <a:latin typeface="Congenial SemiBold" panose="02000503040000020004" pitchFamily="2" charset="0"/>
              </a:rPr>
              <a:t>pra</a:t>
            </a:r>
            <a:r>
              <a:rPr lang="en-US" sz="2400" dirty="0"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latin typeface="Congenial SemiBold" panose="02000503040000020004" pitchFamily="2" charset="0"/>
              </a:rPr>
              <a:t>nos</a:t>
            </a:r>
            <a:r>
              <a:rPr lang="en-US" sz="2400" dirty="0"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latin typeface="Congenial SemiBold" panose="02000503040000020004" pitchFamily="2" charset="0"/>
              </a:rPr>
              <a:t>libertar</a:t>
            </a:r>
            <a:r>
              <a:rPr lang="en-US" sz="2400" dirty="0">
                <a:latin typeface="Congenial SemiBold" panose="02000503040000020004" pitchFamily="2" charset="0"/>
              </a:rPr>
              <a:t> e </a:t>
            </a:r>
            <a:r>
              <a:rPr lang="en-US" sz="2400" dirty="0" err="1">
                <a:latin typeface="Congenial SemiBold" panose="02000503040000020004" pitchFamily="2" charset="0"/>
              </a:rPr>
              <a:t>guardar</a:t>
            </a:r>
            <a:r>
              <a:rPr lang="en-US" sz="2400" dirty="0">
                <a:latin typeface="Congenial SemiBold" panose="02000503040000020004" pitchFamily="2" charset="0"/>
              </a:rPr>
              <a:t> do jugo </a:t>
            </a:r>
            <a:r>
              <a:rPr lang="en-US" sz="2400" dirty="0" err="1">
                <a:latin typeface="Congenial SemiBold" panose="02000503040000020004" pitchFamily="2" charset="0"/>
              </a:rPr>
              <a:t>grosseiro</a:t>
            </a:r>
            <a:r>
              <a:rPr lang="en-US" sz="2400" dirty="0">
                <a:latin typeface="Congenial SemiBold" panose="02000503040000020004" pitchFamily="2" charset="0"/>
              </a:rPr>
              <a:t> do </a:t>
            </a:r>
            <a:r>
              <a:rPr lang="en-US" sz="2400" dirty="0" err="1">
                <a:latin typeface="Congenial SemiBold" panose="02000503040000020004" pitchFamily="2" charset="0"/>
              </a:rPr>
              <a:t>pecado</a:t>
            </a:r>
            <a:r>
              <a:rPr lang="en-US" sz="2400" dirty="0">
                <a:latin typeface="Congenial SemiBold" panose="02000503040000020004" pitchFamily="2" charset="0"/>
              </a:rPr>
              <a:t> e do </a:t>
            </a:r>
            <a:r>
              <a:rPr lang="en-US" sz="2400" dirty="0" err="1">
                <a:latin typeface="Congenial SemiBold" panose="02000503040000020004" pitchFamily="2" charset="0"/>
              </a:rPr>
              <a:t>fardo</a:t>
            </a:r>
            <a:r>
              <a:rPr lang="en-US" sz="2400" dirty="0"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latin typeface="Congenial SemiBold" panose="02000503040000020004" pitchFamily="2" charset="0"/>
              </a:rPr>
              <a:t>pesado</a:t>
            </a:r>
            <a:r>
              <a:rPr lang="en-US" sz="2400" dirty="0">
                <a:latin typeface="Congenial SemiBold" panose="02000503040000020004" pitchFamily="2" charset="0"/>
              </a:rPr>
              <a:t> dos </a:t>
            </a:r>
            <a:r>
              <a:rPr lang="en-US" sz="2400" dirty="0" err="1">
                <a:latin typeface="Congenial SemiBold" panose="02000503040000020004" pitchFamily="2" charset="0"/>
              </a:rPr>
              <a:t>castigos</a:t>
            </a:r>
            <a:r>
              <a:rPr lang="en-US" sz="2400" dirty="0">
                <a:latin typeface="Congenial SemiBold" panose="02000503040000020004" pitchFamily="2" charset="0"/>
              </a:rPr>
              <a:t>/</a:t>
            </a:r>
            <a:r>
              <a:rPr lang="en-US" sz="2400" dirty="0" err="1">
                <a:latin typeface="Congenial SemiBold" panose="02000503040000020004" pitchFamily="2" charset="0"/>
              </a:rPr>
              <a:t>consequências</a:t>
            </a:r>
            <a:r>
              <a:rPr lang="en-US" sz="2400" dirty="0"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latin typeface="Congenial SemiBold" panose="02000503040000020004" pitchFamily="2" charset="0"/>
              </a:rPr>
              <a:t>desses</a:t>
            </a:r>
            <a:r>
              <a:rPr lang="en-US" sz="2400" dirty="0"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latin typeface="Congenial SemiBold" panose="02000503040000020004" pitchFamily="2" charset="0"/>
              </a:rPr>
              <a:t>pecados</a:t>
            </a:r>
            <a:r>
              <a:rPr lang="en-US" sz="2400" dirty="0">
                <a:latin typeface="Congenial SemiBold" panose="02000503040000020004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40042-873A-2CF5-D1B4-6EBE4CE4B007}"/>
              </a:ext>
            </a:extLst>
          </p:cNvPr>
          <p:cNvSpPr txBox="1"/>
          <p:nvPr/>
        </p:nvSpPr>
        <p:spPr>
          <a:xfrm>
            <a:off x="8039877" y="2195346"/>
            <a:ext cx="4357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JESUS,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MISERICORDIOSO!</a:t>
            </a:r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064" y="474731"/>
            <a:ext cx="9294136" cy="994275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en-US" sz="6000" dirty="0">
                <a:latin typeface="Congenial SemiBold" panose="02000503040000020004" pitchFamily="2" charset="0"/>
              </a:rPr>
            </a:br>
            <a:r>
              <a:rPr lang="en-US" sz="6000" dirty="0" err="1">
                <a:latin typeface="Congenial SemiBold" panose="02000503040000020004" pitchFamily="2" charset="0"/>
              </a:rPr>
              <a:t>Obras</a:t>
            </a:r>
            <a:r>
              <a:rPr lang="en-US" sz="6000" dirty="0">
                <a:latin typeface="Congenial SemiBold" panose="02000503040000020004" pitchFamily="2" charset="0"/>
              </a:rPr>
              <a:t> de </a:t>
            </a:r>
            <a:r>
              <a:rPr lang="en-US" sz="6000" dirty="0" err="1">
                <a:latin typeface="Congenial SemiBold" panose="02000503040000020004" pitchFamily="2" charset="0"/>
              </a:rPr>
              <a:t>Misericórdia</a:t>
            </a:r>
            <a:r>
              <a:rPr lang="en-US" sz="6000" dirty="0">
                <a:latin typeface="Congenial SemiBold" panose="02000503040000020004" pitchFamily="2" charset="0"/>
              </a:rPr>
              <a:t> </a:t>
            </a:r>
            <a:r>
              <a:rPr lang="en-US" sz="2000" dirty="0">
                <a:latin typeface="Congenial SemiBold" panose="02000503040000020004" pitchFamily="2" charset="0"/>
              </a:rPr>
              <a:t>    </a:t>
            </a:r>
            <a:br>
              <a:rPr lang="en-US" sz="2000" dirty="0">
                <a:latin typeface="Congenial SemiBold" panose="02000503040000020004" pitchFamily="2" charset="0"/>
              </a:rPr>
            </a:br>
            <a:r>
              <a:rPr lang="en-US" sz="2000" dirty="0">
                <a:latin typeface="Congenial SemiBold" panose="02000503040000020004" pitchFamily="2" charset="0"/>
              </a:rPr>
              <a:t> 7 </a:t>
            </a:r>
            <a:r>
              <a:rPr lang="en-US" sz="2000" dirty="0" err="1">
                <a:latin typeface="Congenial SemiBold" panose="02000503040000020004" pitchFamily="2" charset="0"/>
              </a:rPr>
              <a:t>Corporais</a:t>
            </a:r>
            <a:r>
              <a:rPr lang="en-US" sz="2000" dirty="0">
                <a:latin typeface="Congenial SemiBold" panose="02000503040000020004" pitchFamily="2" charset="0"/>
              </a:rPr>
              <a:t> e 7 </a:t>
            </a:r>
            <a:r>
              <a:rPr lang="en-US" sz="2000" dirty="0" err="1">
                <a:latin typeface="Congenial SemiBold" panose="02000503040000020004" pitchFamily="2" charset="0"/>
              </a:rPr>
              <a:t>Espirituais</a:t>
            </a:r>
            <a:r>
              <a:rPr lang="en-US" sz="6000" dirty="0">
                <a:latin typeface="Congenial SemiBold" panose="02000503040000020004" pitchFamily="2" charset="0"/>
              </a:rPr>
              <a:t>                                                                                                              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E287A61C-B7FB-4B69-97E7-7B7AFC8A5D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67" r="16667"/>
          <a:stretch/>
        </p:blipFill>
        <p:spPr>
          <a:xfrm>
            <a:off x="1487181" y="2254269"/>
            <a:ext cx="1845511" cy="18455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8AF5260A-2860-4F88-BA4D-70530D3E14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622" r="16622"/>
          <a:stretch/>
        </p:blipFill>
        <p:spPr>
          <a:xfrm>
            <a:off x="3847351" y="2254269"/>
            <a:ext cx="1845511" cy="18455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4442FA67-BF04-4E45-BFD9-78BF43789E0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500" r="12500"/>
          <a:stretch/>
        </p:blipFill>
        <p:spPr>
          <a:xfrm>
            <a:off x="6297404" y="2260630"/>
            <a:ext cx="1845511" cy="18455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F328CD15-EA0E-49AD-A3C6-5798A372AA5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8657574" y="2277620"/>
            <a:ext cx="1845511" cy="18455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AD1FFF-8B97-4CD1-85E7-B7738EAD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848" y="4334856"/>
            <a:ext cx="2342803" cy="3430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 Dar de comer a </a:t>
            </a:r>
            <a:r>
              <a:rPr lang="en-US" b="1" dirty="0" err="1">
                <a:solidFill>
                  <a:schemeClr val="tx1"/>
                </a:solidFill>
              </a:rPr>
              <a:t>quem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fome</a:t>
            </a:r>
            <a:r>
              <a:rPr lang="en-US" b="1" dirty="0">
                <a:solidFill>
                  <a:schemeClr val="tx1"/>
                </a:solidFill>
              </a:rPr>
              <a:t>. 2 Dar de </a:t>
            </a:r>
            <a:r>
              <a:rPr lang="en-US" b="1" dirty="0" err="1">
                <a:solidFill>
                  <a:schemeClr val="tx1"/>
                </a:solidFill>
              </a:rPr>
              <a:t>beber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aquem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sede</a:t>
            </a:r>
            <a:r>
              <a:rPr lang="en-US" dirty="0"/>
              <a:t>.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0C8C8C1-99D8-4034-A628-DECEB703BA1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702228" y="4345355"/>
            <a:ext cx="2135755" cy="3430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5 Dar de </a:t>
            </a:r>
            <a:r>
              <a:rPr lang="en-US" b="1" dirty="0" err="1">
                <a:solidFill>
                  <a:schemeClr val="tx1"/>
                </a:solidFill>
              </a:rPr>
              <a:t>vestir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aos</a:t>
            </a:r>
            <a:r>
              <a:rPr lang="en-US" b="1" dirty="0">
                <a:solidFill>
                  <a:schemeClr val="tx1"/>
                </a:solidFill>
              </a:rPr>
              <a:t> nus. 6 Dar pousada </a:t>
            </a:r>
            <a:r>
              <a:rPr lang="en-US" b="1" dirty="0" err="1">
                <a:solidFill>
                  <a:schemeClr val="tx1"/>
                </a:solidFill>
              </a:rPr>
              <a:t>aos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peregrinos</a:t>
            </a:r>
            <a:r>
              <a:rPr lang="en-US" b="1" dirty="0">
                <a:solidFill>
                  <a:schemeClr val="tx1"/>
                </a:solidFill>
              </a:rPr>
              <a:t>.​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8CA58D6-00FD-4D81-A0F6-215C4D55891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95999" y="4345355"/>
            <a:ext cx="2123743" cy="3430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 </a:t>
            </a:r>
            <a:r>
              <a:rPr lang="en-US" b="1" dirty="0" err="1">
                <a:solidFill>
                  <a:schemeClr val="tx1"/>
                </a:solidFill>
              </a:rPr>
              <a:t>Ensinar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aos</a:t>
            </a:r>
            <a:r>
              <a:rPr lang="en-US" b="1" dirty="0">
                <a:solidFill>
                  <a:schemeClr val="tx1"/>
                </a:solidFill>
              </a:rPr>
              <a:t> que </a:t>
            </a:r>
            <a:r>
              <a:rPr lang="en-US" b="1" dirty="0" err="1">
                <a:solidFill>
                  <a:schemeClr val="tx1"/>
                </a:solidFill>
              </a:rPr>
              <a:t>não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sabem</a:t>
            </a:r>
            <a:r>
              <a:rPr lang="en-US" b="1" dirty="0">
                <a:solidFill>
                  <a:schemeClr val="tx1"/>
                </a:solidFill>
              </a:rPr>
              <a:t>. 2 Dar bons </a:t>
            </a:r>
            <a:r>
              <a:rPr lang="en-US" b="1" dirty="0" err="1">
                <a:solidFill>
                  <a:schemeClr val="tx1"/>
                </a:solidFill>
              </a:rPr>
              <a:t>conselhos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/>
              <a:t>​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0D37431-6A3A-47F6-A367-B5ADCF66AE3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518458" y="4345355"/>
            <a:ext cx="2123742" cy="3430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5 </a:t>
            </a:r>
            <a:r>
              <a:rPr lang="en-US" b="1" dirty="0" err="1">
                <a:solidFill>
                  <a:schemeClr val="tx1"/>
                </a:solidFill>
              </a:rPr>
              <a:t>Rezar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pelos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vivos</a:t>
            </a:r>
            <a:r>
              <a:rPr lang="en-US" b="1" dirty="0">
                <a:solidFill>
                  <a:schemeClr val="tx1"/>
                </a:solidFill>
              </a:rPr>
              <a:t> e </a:t>
            </a:r>
            <a:r>
              <a:rPr lang="en-US" b="1" dirty="0" err="1">
                <a:solidFill>
                  <a:schemeClr val="tx1"/>
                </a:solidFill>
              </a:rPr>
              <a:t>mortos</a:t>
            </a:r>
            <a:r>
              <a:rPr lang="en-US" b="1" dirty="0">
                <a:solidFill>
                  <a:schemeClr val="tx1"/>
                </a:solidFill>
              </a:rPr>
              <a:t>. 6 </a:t>
            </a:r>
            <a:r>
              <a:rPr lang="en-US" b="1" dirty="0" err="1">
                <a:solidFill>
                  <a:schemeClr val="tx1"/>
                </a:solidFill>
              </a:rPr>
              <a:t>Consolar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os</a:t>
            </a:r>
            <a:r>
              <a:rPr lang="en-US" b="1" dirty="0">
                <a:solidFill>
                  <a:schemeClr val="tx1"/>
                </a:solidFill>
              </a:rPr>
              <a:t> tristes.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76FA389-A54D-4E4B-81DA-DBA175D78FE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53493" y="4854725"/>
            <a:ext cx="1845511" cy="343061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3 </a:t>
            </a:r>
            <a:r>
              <a:rPr lang="en-US" sz="1200" b="1" dirty="0" err="1">
                <a:solidFill>
                  <a:schemeClr val="tx1"/>
                </a:solidFill>
              </a:rPr>
              <a:t>Visitar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enfermos</a:t>
            </a:r>
            <a:r>
              <a:rPr lang="en-US" sz="1200" b="1" dirty="0">
                <a:solidFill>
                  <a:schemeClr val="tx1"/>
                </a:solidFill>
              </a:rPr>
              <a:t>  4 </a:t>
            </a:r>
            <a:r>
              <a:rPr lang="en-US" sz="1200" b="1" dirty="0" err="1">
                <a:solidFill>
                  <a:schemeClr val="tx1"/>
                </a:solidFill>
              </a:rPr>
              <a:t>visitar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presos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5786675-BFC6-4743-BFD3-D64691F771D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782028" y="4854726"/>
            <a:ext cx="1848559" cy="343061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7 </a:t>
            </a:r>
            <a:r>
              <a:rPr lang="en-US" sz="1400" b="1" dirty="0" err="1">
                <a:solidFill>
                  <a:schemeClr val="tx1"/>
                </a:solidFill>
              </a:rPr>
              <a:t>Enterrar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os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mortos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7062F49-F468-4EA6-B6BF-94BFF89FDCB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023726" y="4866697"/>
            <a:ext cx="2188747" cy="343061"/>
          </a:xfrm>
        </p:spPr>
        <p:txBody>
          <a:bodyPr/>
          <a:lstStyle/>
          <a:p>
            <a:r>
              <a:rPr lang="en-US" sz="1300" b="1" dirty="0">
                <a:solidFill>
                  <a:schemeClr val="tx1"/>
                </a:solidFill>
              </a:rPr>
              <a:t>3 </a:t>
            </a:r>
            <a:r>
              <a:rPr lang="en-US" sz="1300" b="1" dirty="0" err="1">
                <a:solidFill>
                  <a:schemeClr val="tx1"/>
                </a:solidFill>
              </a:rPr>
              <a:t>Corrigir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os</a:t>
            </a:r>
            <a:r>
              <a:rPr lang="en-US" sz="1300" b="1" dirty="0">
                <a:solidFill>
                  <a:schemeClr val="tx1"/>
                </a:solidFill>
              </a:rPr>
              <a:t> que </a:t>
            </a:r>
            <a:r>
              <a:rPr lang="en-US" sz="1300" b="1" dirty="0" err="1">
                <a:solidFill>
                  <a:schemeClr val="tx1"/>
                </a:solidFill>
              </a:rPr>
              <a:t>erram</a:t>
            </a:r>
            <a:r>
              <a:rPr lang="en-US" sz="1300" b="1" dirty="0">
                <a:solidFill>
                  <a:schemeClr val="tx1"/>
                </a:solidFill>
              </a:rPr>
              <a:t>. 4 </a:t>
            </a:r>
            <a:r>
              <a:rPr lang="en-US" sz="1300" b="1" dirty="0" err="1">
                <a:solidFill>
                  <a:schemeClr val="tx1"/>
                </a:solidFill>
              </a:rPr>
              <a:t>Perdoar</a:t>
            </a:r>
            <a:r>
              <a:rPr lang="en-US" sz="1300" b="1" dirty="0">
                <a:solidFill>
                  <a:schemeClr val="tx1"/>
                </a:solidFill>
              </a:rPr>
              <a:t> as </a:t>
            </a:r>
            <a:r>
              <a:rPr lang="en-US" sz="1300" b="1" dirty="0" err="1">
                <a:solidFill>
                  <a:schemeClr val="tx1"/>
                </a:solidFill>
              </a:rPr>
              <a:t>injúrias</a:t>
            </a:r>
            <a:r>
              <a:rPr lang="en-US" sz="1300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D9F00A-8CF0-41E8-9BB6-3B8ECDA55D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55309" y="4866697"/>
            <a:ext cx="2450040" cy="343061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7 </a:t>
            </a:r>
            <a:r>
              <a:rPr lang="en-US" sz="1200" b="1" dirty="0" err="1">
                <a:solidFill>
                  <a:schemeClr val="tx1"/>
                </a:solidFill>
              </a:rPr>
              <a:t>Sofrer</a:t>
            </a:r>
            <a:r>
              <a:rPr lang="en-US" sz="1200" b="1" dirty="0">
                <a:solidFill>
                  <a:schemeClr val="tx1"/>
                </a:solidFill>
              </a:rPr>
              <a:t> com </a:t>
            </a:r>
            <a:r>
              <a:rPr lang="en-US" sz="1200" b="1" dirty="0" err="1">
                <a:solidFill>
                  <a:schemeClr val="tx1"/>
                </a:solidFill>
              </a:rPr>
              <a:t>paciência</a:t>
            </a:r>
            <a:r>
              <a:rPr lang="en-US" sz="1200" b="1" dirty="0">
                <a:solidFill>
                  <a:schemeClr val="tx1"/>
                </a:solidFill>
              </a:rPr>
              <a:t> as </a:t>
            </a:r>
            <a:r>
              <a:rPr lang="en-US" sz="1200" b="1" dirty="0" err="1">
                <a:solidFill>
                  <a:schemeClr val="tx1"/>
                </a:solidFill>
              </a:rPr>
              <a:t>fraquezas</a:t>
            </a:r>
            <a:r>
              <a:rPr lang="en-US" sz="1200" b="1" dirty="0">
                <a:solidFill>
                  <a:schemeClr val="tx1"/>
                </a:solidFill>
              </a:rPr>
              <a:t> do </a:t>
            </a:r>
            <a:r>
              <a:rPr lang="en-US" sz="1200" b="1" dirty="0" err="1">
                <a:solidFill>
                  <a:schemeClr val="tx1"/>
                </a:solidFill>
              </a:rPr>
              <a:t>nosso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próximo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9063" y="5453353"/>
            <a:ext cx="9074022" cy="1231324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Tiramos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fardo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pesado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daqueles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que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sofrem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fazemos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brotar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fonte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de misericordia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sobre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eles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Quem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pratica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misericórdia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, no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fim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da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vida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alcançará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Misericórdia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ngenial SemiBold" panose="02000503040000020004" pitchFamily="2" charset="0"/>
              </a:rPr>
              <a:t>.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8802"/>
            <a:ext cx="3771723" cy="224657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Canto Final: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479" y="1800808"/>
            <a:ext cx="7667286" cy="412413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Refrão:O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Senhor é meu Pastor, nada me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faltará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Nada me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faltará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O Senhor é meu Pastor nada me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falta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Ele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me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faz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andar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em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verdejantes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prados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.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Mesmo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que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eu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ande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pelo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vale da sombra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não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temerei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porque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Ele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está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comigo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! </a:t>
            </a:r>
            <a:r>
              <a:rPr lang="en-US" sz="3600" dirty="0" err="1">
                <a:solidFill>
                  <a:schemeClr val="accent1"/>
                </a:solidFill>
                <a:latin typeface="Congenial SemiBold" panose="02000503040000020004" pitchFamily="2" charset="0"/>
              </a:rPr>
              <a:t>Refrão</a:t>
            </a:r>
            <a:r>
              <a:rPr lang="en-US" sz="3600" dirty="0">
                <a:solidFill>
                  <a:schemeClr val="accent1"/>
                </a:solidFill>
                <a:latin typeface="Congenial SemiBold" panose="02000503040000020004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267</TotalTime>
  <Words>1002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Congenial SemiBold</vt:lpstr>
      <vt:lpstr>Rockwell</vt:lpstr>
      <vt:lpstr>Wingdings</vt:lpstr>
      <vt:lpstr>Atlas</vt:lpstr>
      <vt:lpstr>Cristo Ressuscitou, Aleluia!!! </vt:lpstr>
      <vt:lpstr>PowerPoint Presentation</vt:lpstr>
      <vt:lpstr>PowerPoint Presentation</vt:lpstr>
      <vt:lpstr>Salmo 23</vt:lpstr>
      <vt:lpstr> Jesus,  o bom pastor! </vt:lpstr>
      <vt:lpstr> Obras de Misericórdia       7 Corporais e 7 Espirituais                                                                                                              </vt:lpstr>
      <vt:lpstr>Canto Final: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 ressuscitou, aleluia!</dc:title>
  <dc:creator>VERA COSTA</dc:creator>
  <cp:lastModifiedBy>VERA COSTA</cp:lastModifiedBy>
  <cp:revision>1</cp:revision>
  <dcterms:created xsi:type="dcterms:W3CDTF">2023-04-05T18:25:33Z</dcterms:created>
  <dcterms:modified xsi:type="dcterms:W3CDTF">2023-04-10T13:39:18Z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